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2" r:id="rId2"/>
    <p:sldMasterId id="2147483654" r:id="rId3"/>
  </p:sldMasterIdLst>
  <p:sldIdLst>
    <p:sldId id="281" r:id="rId4"/>
    <p:sldId id="280" r:id="rId5"/>
    <p:sldId id="276" r:id="rId6"/>
    <p:sldId id="272" r:id="rId7"/>
    <p:sldId id="258" r:id="rId8"/>
    <p:sldId id="259" r:id="rId9"/>
    <p:sldId id="260" r:id="rId10"/>
    <p:sldId id="261" r:id="rId11"/>
    <p:sldId id="277" r:id="rId12"/>
    <p:sldId id="262" r:id="rId13"/>
    <p:sldId id="263" r:id="rId14"/>
    <p:sldId id="265" r:id="rId15"/>
    <p:sldId id="268" r:id="rId16"/>
    <p:sldId id="269" r:id="rId17"/>
    <p:sldId id="270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35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" name="Oval 5"/>
              <p:cNvSpPr>
                <a:spLocks noChangeArrowheads="1"/>
              </p:cNvSpPr>
              <p:nvPr/>
            </p:nvSpPr>
            <p:spPr bwMode="hidden">
              <a:xfrm>
                <a:off x="276" y="253"/>
                <a:ext cx="187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1313" y="186"/>
              <a:ext cx="4298" cy="3372"/>
              <a:chOff x="0" y="2"/>
              <a:chExt cx="5533" cy="4339"/>
            </a:xfrm>
          </p:grpSpPr>
          <p:grpSp>
            <p:nvGrpSpPr>
              <p:cNvPr id="22" name="Group 7"/>
              <p:cNvGrpSpPr>
                <a:grpSpLocks/>
              </p:cNvGrpSpPr>
              <p:nvPr/>
            </p:nvGrpSpPr>
            <p:grpSpPr bwMode="auto">
              <a:xfrm>
                <a:off x="0" y="2"/>
                <a:ext cx="5470" cy="4339"/>
                <a:chOff x="0" y="2"/>
                <a:chExt cx="5470" cy="4339"/>
              </a:xfrm>
            </p:grpSpPr>
            <p:grpSp>
              <p:nvGrpSpPr>
                <p:cNvPr id="33" name="Group 8"/>
                <p:cNvGrpSpPr>
                  <a:grpSpLocks/>
                </p:cNvGrpSpPr>
                <p:nvPr/>
              </p:nvGrpSpPr>
              <p:grpSpPr bwMode="auto">
                <a:xfrm>
                  <a:off x="1339" y="787"/>
                  <a:ext cx="2921" cy="2150"/>
                  <a:chOff x="1265" y="815"/>
                  <a:chExt cx="2921" cy="2150"/>
                </a:xfrm>
              </p:grpSpPr>
              <p:sp>
                <p:nvSpPr>
                  <p:cNvPr id="1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5"/>
                    <a:ext cx="2921" cy="2150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2"/>
                    <a:ext cx="579" cy="407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34" name="Group 11"/>
                <p:cNvGrpSpPr>
                  <a:grpSpLocks/>
                </p:cNvGrpSpPr>
                <p:nvPr/>
              </p:nvGrpSpPr>
              <p:grpSpPr bwMode="auto">
                <a:xfrm>
                  <a:off x="0" y="2"/>
                  <a:ext cx="5470" cy="4339"/>
                  <a:chOff x="0" y="2"/>
                  <a:chExt cx="5470" cy="4339"/>
                </a:xfrm>
              </p:grpSpPr>
              <p:grpSp>
                <p:nvGrpSpPr>
                  <p:cNvPr id="35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3"/>
                    <a:chOff x="3471" y="1530"/>
                    <a:chExt cx="1258" cy="2323"/>
                  </a:xfrm>
                </p:grpSpPr>
                <p:sp>
                  <p:nvSpPr>
                    <p:cNvPr id="131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7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544 w 2736"/>
                        <a:gd name="T3" fmla="*/ 104 h 504"/>
                        <a:gd name="T4" fmla="*/ 1119 w 2736"/>
                        <a:gd name="T5" fmla="*/ 15 h 504"/>
                        <a:gd name="T6" fmla="*/ 1724 w 2736"/>
                        <a:gd name="T7" fmla="*/ 15 h 504"/>
                        <a:gd name="T8" fmla="*/ 1714 w 2736"/>
                        <a:gd name="T9" fmla="*/ 64 h 504"/>
                        <a:gd name="T10" fmla="*/ 1112 w 2736"/>
                        <a:gd name="T11" fmla="*/ 64 h 504"/>
                        <a:gd name="T12" fmla="*/ 412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2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3" y="3146"/>
                      <a:ext cx="923" cy="490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4 w 1769"/>
                        <a:gd name="T3" fmla="*/ 35 h 791"/>
                        <a:gd name="T4" fmla="*/ 605 w 1769"/>
                        <a:gd name="T5" fmla="*/ 124 h 791"/>
                        <a:gd name="T6" fmla="*/ 842 w 1769"/>
                        <a:gd name="T7" fmla="*/ 268 h 791"/>
                        <a:gd name="T8" fmla="*/ 918 w 1769"/>
                        <a:gd name="T9" fmla="*/ 377 h 791"/>
                        <a:gd name="T10" fmla="*/ 883 w 1769"/>
                        <a:gd name="T11" fmla="*/ 488 h 791"/>
                        <a:gd name="T12" fmla="*/ 831 w 1769"/>
                        <a:gd name="T13" fmla="*/ 392 h 791"/>
                        <a:gd name="T14" fmla="*/ 726 w 1769"/>
                        <a:gd name="T15" fmla="*/ 281 h 791"/>
                        <a:gd name="T16" fmla="*/ 580 w 1769"/>
                        <a:gd name="T17" fmla="*/ 183 h 791"/>
                        <a:gd name="T18" fmla="*/ 304 w 1769"/>
                        <a:gd name="T19" fmla="*/ 94 h 791"/>
                        <a:gd name="T20" fmla="*/ 0 w 1769"/>
                        <a:gd name="T21" fmla="*/ 47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6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3"/>
                    <a:ext cx="2463" cy="1330"/>
                    <a:chOff x="2864" y="2021"/>
                    <a:chExt cx="2463" cy="1330"/>
                  </a:xfrm>
                </p:grpSpPr>
                <p:sp>
                  <p:nvSpPr>
                    <p:cNvPr id="129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21"/>
                      <a:ext cx="1814" cy="345"/>
                    </a:xfrm>
                    <a:custGeom>
                      <a:avLst/>
                      <a:gdLst>
                        <a:gd name="T0" fmla="*/ 0 w 2736"/>
                        <a:gd name="T1" fmla="*/ 347 h 504"/>
                        <a:gd name="T2" fmla="*/ 573 w 2736"/>
                        <a:gd name="T3" fmla="*/ 116 h 504"/>
                        <a:gd name="T4" fmla="*/ 1178 w 2736"/>
                        <a:gd name="T5" fmla="*/ 17 h 504"/>
                        <a:gd name="T6" fmla="*/ 1814 w 2736"/>
                        <a:gd name="T7" fmla="*/ 17 h 504"/>
                        <a:gd name="T8" fmla="*/ 1803 w 2736"/>
                        <a:gd name="T9" fmla="*/ 71 h 504"/>
                        <a:gd name="T10" fmla="*/ 1170 w 2736"/>
                        <a:gd name="T11" fmla="*/ 71 h 504"/>
                        <a:gd name="T12" fmla="*/ 434 w 2736"/>
                        <a:gd name="T13" fmla="*/ 201 h 504"/>
                        <a:gd name="T14" fmla="*/ 0 w 2736"/>
                        <a:gd name="T15" fmla="*/ 347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30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2" y="2806"/>
                      <a:ext cx="975" cy="546"/>
                    </a:xfrm>
                    <a:custGeom>
                      <a:avLst/>
                      <a:gdLst>
                        <a:gd name="T0" fmla="*/ 3 w 1769"/>
                        <a:gd name="T1" fmla="*/ 6 h 791"/>
                        <a:gd name="T2" fmla="*/ 267 w 1769"/>
                        <a:gd name="T3" fmla="*/ 39 h 791"/>
                        <a:gd name="T4" fmla="*/ 637 w 1769"/>
                        <a:gd name="T5" fmla="*/ 138 h 791"/>
                        <a:gd name="T6" fmla="*/ 887 w 1769"/>
                        <a:gd name="T7" fmla="*/ 298 h 791"/>
                        <a:gd name="T8" fmla="*/ 967 w 1769"/>
                        <a:gd name="T9" fmla="*/ 420 h 791"/>
                        <a:gd name="T10" fmla="*/ 930 w 1769"/>
                        <a:gd name="T11" fmla="*/ 542 h 791"/>
                        <a:gd name="T12" fmla="*/ 875 w 1769"/>
                        <a:gd name="T13" fmla="*/ 435 h 791"/>
                        <a:gd name="T14" fmla="*/ 765 w 1769"/>
                        <a:gd name="T15" fmla="*/ 313 h 791"/>
                        <a:gd name="T16" fmla="*/ 611 w 1769"/>
                        <a:gd name="T17" fmla="*/ 204 h 791"/>
                        <a:gd name="T18" fmla="*/ 320 w 1769"/>
                        <a:gd name="T19" fmla="*/ 105 h 791"/>
                        <a:gd name="T20" fmla="*/ 0 w 1769"/>
                        <a:gd name="T21" fmla="*/ 52 h 791"/>
                        <a:gd name="T22" fmla="*/ 3 w 1769"/>
                        <a:gd name="T23" fmla="*/ 6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7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5"/>
                    <a:ext cx="2477" cy="1063"/>
                    <a:chOff x="2897" y="1833"/>
                    <a:chExt cx="2477" cy="1063"/>
                  </a:xfrm>
                </p:grpSpPr>
                <p:sp>
                  <p:nvSpPr>
                    <p:cNvPr id="127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3"/>
                      <a:ext cx="1735" cy="304"/>
                    </a:xfrm>
                    <a:custGeom>
                      <a:avLst/>
                      <a:gdLst>
                        <a:gd name="T0" fmla="*/ 0 w 2736"/>
                        <a:gd name="T1" fmla="*/ 304 h 504"/>
                        <a:gd name="T2" fmla="*/ 548 w 2736"/>
                        <a:gd name="T3" fmla="*/ 101 h 504"/>
                        <a:gd name="T4" fmla="*/ 1127 w 2736"/>
                        <a:gd name="T5" fmla="*/ 14 h 504"/>
                        <a:gd name="T6" fmla="*/ 1736 w 2736"/>
                        <a:gd name="T7" fmla="*/ 14 h 504"/>
                        <a:gd name="T8" fmla="*/ 1726 w 2736"/>
                        <a:gd name="T9" fmla="*/ 62 h 504"/>
                        <a:gd name="T10" fmla="*/ 1119 w 2736"/>
                        <a:gd name="T11" fmla="*/ 62 h 504"/>
                        <a:gd name="T12" fmla="*/ 415 w 2736"/>
                        <a:gd name="T13" fmla="*/ 176 h 504"/>
                        <a:gd name="T14" fmla="*/ 0 w 2736"/>
                        <a:gd name="T15" fmla="*/ 3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8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6 w 1769"/>
                        <a:gd name="T3" fmla="*/ 34 h 791"/>
                        <a:gd name="T4" fmla="*/ 610 w 1769"/>
                        <a:gd name="T5" fmla="*/ 120 h 791"/>
                        <a:gd name="T6" fmla="*/ 849 w 1769"/>
                        <a:gd name="T7" fmla="*/ 260 h 791"/>
                        <a:gd name="T8" fmla="*/ 925 w 1769"/>
                        <a:gd name="T9" fmla="*/ 366 h 791"/>
                        <a:gd name="T10" fmla="*/ 890 w 1769"/>
                        <a:gd name="T11" fmla="*/ 474 h 791"/>
                        <a:gd name="T12" fmla="*/ 837 w 1769"/>
                        <a:gd name="T13" fmla="*/ 380 h 791"/>
                        <a:gd name="T14" fmla="*/ 732 w 1769"/>
                        <a:gd name="T15" fmla="*/ 273 h 791"/>
                        <a:gd name="T16" fmla="*/ 584 w 1769"/>
                        <a:gd name="T17" fmla="*/ 178 h 791"/>
                        <a:gd name="T18" fmla="*/ 306 w 1769"/>
                        <a:gd name="T19" fmla="*/ 91 h 791"/>
                        <a:gd name="T20" fmla="*/ 0 w 1769"/>
                        <a:gd name="T21" fmla="*/ 46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8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25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335 h 504"/>
                        <a:gd name="T2" fmla="*/ 530 w 2736"/>
                        <a:gd name="T3" fmla="*/ 112 h 504"/>
                        <a:gd name="T4" fmla="*/ 1089 w 2736"/>
                        <a:gd name="T5" fmla="*/ 16 h 504"/>
                        <a:gd name="T6" fmla="*/ 1677 w 2736"/>
                        <a:gd name="T7" fmla="*/ 16 h 504"/>
                        <a:gd name="T8" fmla="*/ 1667 w 2736"/>
                        <a:gd name="T9" fmla="*/ 68 h 504"/>
                        <a:gd name="T10" fmla="*/ 1081 w 2736"/>
                        <a:gd name="T11" fmla="*/ 68 h 504"/>
                        <a:gd name="T12" fmla="*/ 401 w 2736"/>
                        <a:gd name="T13" fmla="*/ 194 h 504"/>
                        <a:gd name="T14" fmla="*/ 0 w 2736"/>
                        <a:gd name="T15" fmla="*/ 33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6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6"/>
                      <a:ext cx="901" cy="526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47 w 1769"/>
                        <a:gd name="T3" fmla="*/ 37 h 791"/>
                        <a:gd name="T4" fmla="*/ 589 w 1769"/>
                        <a:gd name="T5" fmla="*/ 133 h 791"/>
                        <a:gd name="T6" fmla="*/ 821 w 1769"/>
                        <a:gd name="T7" fmla="*/ 287 h 791"/>
                        <a:gd name="T8" fmla="*/ 894 w 1769"/>
                        <a:gd name="T9" fmla="*/ 405 h 791"/>
                        <a:gd name="T10" fmla="*/ 860 w 1769"/>
                        <a:gd name="T11" fmla="*/ 523 h 791"/>
                        <a:gd name="T12" fmla="*/ 809 w 1769"/>
                        <a:gd name="T13" fmla="*/ 420 h 791"/>
                        <a:gd name="T14" fmla="*/ 707 w 1769"/>
                        <a:gd name="T15" fmla="*/ 302 h 791"/>
                        <a:gd name="T16" fmla="*/ 565 w 1769"/>
                        <a:gd name="T17" fmla="*/ 197 h 791"/>
                        <a:gd name="T18" fmla="*/ 296 w 1769"/>
                        <a:gd name="T19" fmla="*/ 101 h 791"/>
                        <a:gd name="T20" fmla="*/ 0 w 1769"/>
                        <a:gd name="T21" fmla="*/ 51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39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0" cy="655"/>
                    <a:chOff x="2958" y="1414"/>
                    <a:chExt cx="2340" cy="655"/>
                  </a:xfrm>
                </p:grpSpPr>
                <p:sp>
                  <p:nvSpPr>
                    <p:cNvPr id="123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5"/>
                      <a:ext cx="1545" cy="311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488 w 2736"/>
                        <a:gd name="T3" fmla="*/ 104 h 504"/>
                        <a:gd name="T4" fmla="*/ 1003 w 2736"/>
                        <a:gd name="T5" fmla="*/ 15 h 504"/>
                        <a:gd name="T6" fmla="*/ 1545 w 2736"/>
                        <a:gd name="T7" fmla="*/ 15 h 504"/>
                        <a:gd name="T8" fmla="*/ 1536 w 2736"/>
                        <a:gd name="T9" fmla="*/ 64 h 504"/>
                        <a:gd name="T10" fmla="*/ 996 w 2736"/>
                        <a:gd name="T11" fmla="*/ 64 h 504"/>
                        <a:gd name="T12" fmla="*/ 369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4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69" y="1582"/>
                      <a:ext cx="829" cy="488"/>
                    </a:xfrm>
                    <a:custGeom>
                      <a:avLst/>
                      <a:gdLst>
                        <a:gd name="T0" fmla="*/ 2 w 1769"/>
                        <a:gd name="T1" fmla="*/ 5 h 791"/>
                        <a:gd name="T2" fmla="*/ 228 w 1769"/>
                        <a:gd name="T3" fmla="*/ 35 h 791"/>
                        <a:gd name="T4" fmla="*/ 543 w 1769"/>
                        <a:gd name="T5" fmla="*/ 124 h 791"/>
                        <a:gd name="T6" fmla="*/ 756 w 1769"/>
                        <a:gd name="T7" fmla="*/ 267 h 791"/>
                        <a:gd name="T8" fmla="*/ 824 w 1769"/>
                        <a:gd name="T9" fmla="*/ 376 h 791"/>
                        <a:gd name="T10" fmla="*/ 792 w 1769"/>
                        <a:gd name="T11" fmla="*/ 487 h 791"/>
                        <a:gd name="T12" fmla="*/ 746 w 1769"/>
                        <a:gd name="T13" fmla="*/ 391 h 791"/>
                        <a:gd name="T14" fmla="*/ 652 w 1769"/>
                        <a:gd name="T15" fmla="*/ 281 h 791"/>
                        <a:gd name="T16" fmla="*/ 520 w 1769"/>
                        <a:gd name="T17" fmla="*/ 183 h 791"/>
                        <a:gd name="T18" fmla="*/ 273 w 1769"/>
                        <a:gd name="T19" fmla="*/ 94 h 791"/>
                        <a:gd name="T20" fmla="*/ 0 w 1769"/>
                        <a:gd name="T21" fmla="*/ 47 h 791"/>
                        <a:gd name="T22" fmla="*/ 2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0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1"/>
                    <a:chOff x="2983" y="1269"/>
                    <a:chExt cx="2150" cy="341"/>
                  </a:xfrm>
                </p:grpSpPr>
                <p:sp>
                  <p:nvSpPr>
                    <p:cNvPr id="121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90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219 h 504"/>
                        <a:gd name="T2" fmla="*/ 443 w 2736"/>
                        <a:gd name="T3" fmla="*/ 73 h 504"/>
                        <a:gd name="T4" fmla="*/ 911 w 2736"/>
                        <a:gd name="T5" fmla="*/ 10 h 504"/>
                        <a:gd name="T6" fmla="*/ 1404 w 2736"/>
                        <a:gd name="T7" fmla="*/ 10 h 504"/>
                        <a:gd name="T8" fmla="*/ 1396 w 2736"/>
                        <a:gd name="T9" fmla="*/ 45 h 504"/>
                        <a:gd name="T10" fmla="*/ 905 w 2736"/>
                        <a:gd name="T11" fmla="*/ 45 h 504"/>
                        <a:gd name="T12" fmla="*/ 336 w 2736"/>
                        <a:gd name="T13" fmla="*/ 127 h 504"/>
                        <a:gd name="T14" fmla="*/ 0 w 2736"/>
                        <a:gd name="T15" fmla="*/ 2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2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1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207 w 1769"/>
                        <a:gd name="T3" fmla="*/ 24 h 791"/>
                        <a:gd name="T4" fmla="*/ 493 w 1769"/>
                        <a:gd name="T5" fmla="*/ 87 h 791"/>
                        <a:gd name="T6" fmla="*/ 687 w 1769"/>
                        <a:gd name="T7" fmla="*/ 187 h 791"/>
                        <a:gd name="T8" fmla="*/ 748 w 1769"/>
                        <a:gd name="T9" fmla="*/ 264 h 791"/>
                        <a:gd name="T10" fmla="*/ 720 w 1769"/>
                        <a:gd name="T11" fmla="*/ 341 h 791"/>
                        <a:gd name="T12" fmla="*/ 677 w 1769"/>
                        <a:gd name="T13" fmla="*/ 274 h 791"/>
                        <a:gd name="T14" fmla="*/ 592 w 1769"/>
                        <a:gd name="T15" fmla="*/ 197 h 791"/>
                        <a:gd name="T16" fmla="*/ 473 w 1769"/>
                        <a:gd name="T17" fmla="*/ 128 h 791"/>
                        <a:gd name="T18" fmla="*/ 248 w 1769"/>
                        <a:gd name="T19" fmla="*/ 66 h 791"/>
                        <a:gd name="T20" fmla="*/ 0 w 1769"/>
                        <a:gd name="T21" fmla="*/ 33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1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90"/>
                    <a:ext cx="1879" cy="427"/>
                    <a:chOff x="2938" y="918"/>
                    <a:chExt cx="1879" cy="427"/>
                  </a:xfrm>
                </p:grpSpPr>
                <p:sp>
                  <p:nvSpPr>
                    <p:cNvPr id="119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30"/>
                      <a:ext cx="1232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89 w 2736"/>
                        <a:gd name="T3" fmla="*/ 72 h 504"/>
                        <a:gd name="T4" fmla="*/ 800 w 2736"/>
                        <a:gd name="T5" fmla="*/ 10 h 504"/>
                        <a:gd name="T6" fmla="*/ 1233 w 2736"/>
                        <a:gd name="T7" fmla="*/ 10 h 504"/>
                        <a:gd name="T8" fmla="*/ 1226 w 2736"/>
                        <a:gd name="T9" fmla="*/ 44 h 504"/>
                        <a:gd name="T10" fmla="*/ 795 w 2736"/>
                        <a:gd name="T11" fmla="*/ 44 h 504"/>
                        <a:gd name="T12" fmla="*/ 295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20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8"/>
                      <a:ext cx="662" cy="336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1 w 1769"/>
                        <a:gd name="T3" fmla="*/ 24 h 791"/>
                        <a:gd name="T4" fmla="*/ 433 w 1769"/>
                        <a:gd name="T5" fmla="*/ 85 h 791"/>
                        <a:gd name="T6" fmla="*/ 603 w 1769"/>
                        <a:gd name="T7" fmla="*/ 185 h 791"/>
                        <a:gd name="T8" fmla="*/ 657 w 1769"/>
                        <a:gd name="T9" fmla="*/ 260 h 791"/>
                        <a:gd name="T10" fmla="*/ 632 w 1769"/>
                        <a:gd name="T11" fmla="*/ 336 h 791"/>
                        <a:gd name="T12" fmla="*/ 595 w 1769"/>
                        <a:gd name="T13" fmla="*/ 270 h 791"/>
                        <a:gd name="T14" fmla="*/ 520 w 1769"/>
                        <a:gd name="T15" fmla="*/ 194 h 791"/>
                        <a:gd name="T16" fmla="*/ 415 w 1769"/>
                        <a:gd name="T17" fmla="*/ 126 h 791"/>
                        <a:gd name="T18" fmla="*/ 21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2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6"/>
                    <a:ext cx="1257" cy="2325"/>
                    <a:chOff x="637" y="1654"/>
                    <a:chExt cx="1257" cy="2325"/>
                  </a:xfrm>
                </p:grpSpPr>
                <p:sp>
                  <p:nvSpPr>
                    <p:cNvPr id="117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60"/>
                      <a:ext cx="1724" cy="313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544 w 2736"/>
                        <a:gd name="T3" fmla="*/ 104 h 504"/>
                        <a:gd name="T4" fmla="*/ 1119 w 2736"/>
                        <a:gd name="T5" fmla="*/ 15 h 504"/>
                        <a:gd name="T6" fmla="*/ 1724 w 2736"/>
                        <a:gd name="T7" fmla="*/ 15 h 504"/>
                        <a:gd name="T8" fmla="*/ 1714 w 2736"/>
                        <a:gd name="T9" fmla="*/ 64 h 504"/>
                        <a:gd name="T10" fmla="*/ 1112 w 2736"/>
                        <a:gd name="T11" fmla="*/ 64 h 504"/>
                        <a:gd name="T12" fmla="*/ 412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8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1"/>
                      <a:ext cx="926" cy="490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4 w 1769"/>
                        <a:gd name="T3" fmla="*/ 35 h 791"/>
                        <a:gd name="T4" fmla="*/ 605 w 1769"/>
                        <a:gd name="T5" fmla="*/ 124 h 791"/>
                        <a:gd name="T6" fmla="*/ 842 w 1769"/>
                        <a:gd name="T7" fmla="*/ 268 h 791"/>
                        <a:gd name="T8" fmla="*/ 918 w 1769"/>
                        <a:gd name="T9" fmla="*/ 377 h 791"/>
                        <a:gd name="T10" fmla="*/ 883 w 1769"/>
                        <a:gd name="T11" fmla="*/ 488 h 791"/>
                        <a:gd name="T12" fmla="*/ 831 w 1769"/>
                        <a:gd name="T13" fmla="*/ 392 h 791"/>
                        <a:gd name="T14" fmla="*/ 726 w 1769"/>
                        <a:gd name="T15" fmla="*/ 281 h 791"/>
                        <a:gd name="T16" fmla="*/ 580 w 1769"/>
                        <a:gd name="T17" fmla="*/ 183 h 791"/>
                        <a:gd name="T18" fmla="*/ 304 w 1769"/>
                        <a:gd name="T19" fmla="*/ 94 h 791"/>
                        <a:gd name="T20" fmla="*/ 0 w 1769"/>
                        <a:gd name="T21" fmla="*/ 47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3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71" y="2168"/>
                    <a:ext cx="2461" cy="1334"/>
                    <a:chOff x="-3" y="2196"/>
                    <a:chExt cx="2461" cy="1334"/>
                  </a:xfrm>
                </p:grpSpPr>
                <p:sp>
                  <p:nvSpPr>
                    <p:cNvPr id="115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9"/>
                    </a:xfrm>
                    <a:custGeom>
                      <a:avLst/>
                      <a:gdLst>
                        <a:gd name="T0" fmla="*/ 0 w 2736"/>
                        <a:gd name="T1" fmla="*/ 347 h 504"/>
                        <a:gd name="T2" fmla="*/ 573 w 2736"/>
                        <a:gd name="T3" fmla="*/ 116 h 504"/>
                        <a:gd name="T4" fmla="*/ 1178 w 2736"/>
                        <a:gd name="T5" fmla="*/ 17 h 504"/>
                        <a:gd name="T6" fmla="*/ 1814 w 2736"/>
                        <a:gd name="T7" fmla="*/ 17 h 504"/>
                        <a:gd name="T8" fmla="*/ 1803 w 2736"/>
                        <a:gd name="T9" fmla="*/ 71 h 504"/>
                        <a:gd name="T10" fmla="*/ 1170 w 2736"/>
                        <a:gd name="T11" fmla="*/ 71 h 504"/>
                        <a:gd name="T12" fmla="*/ 434 w 2736"/>
                        <a:gd name="T13" fmla="*/ 201 h 504"/>
                        <a:gd name="T14" fmla="*/ 0 w 2736"/>
                        <a:gd name="T15" fmla="*/ 347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6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3" y="2984"/>
                      <a:ext cx="975" cy="546"/>
                    </a:xfrm>
                    <a:custGeom>
                      <a:avLst/>
                      <a:gdLst>
                        <a:gd name="T0" fmla="*/ 3 w 1769"/>
                        <a:gd name="T1" fmla="*/ 6 h 791"/>
                        <a:gd name="T2" fmla="*/ 267 w 1769"/>
                        <a:gd name="T3" fmla="*/ 39 h 791"/>
                        <a:gd name="T4" fmla="*/ 637 w 1769"/>
                        <a:gd name="T5" fmla="*/ 138 h 791"/>
                        <a:gd name="T6" fmla="*/ 887 w 1769"/>
                        <a:gd name="T7" fmla="*/ 298 h 791"/>
                        <a:gd name="T8" fmla="*/ 967 w 1769"/>
                        <a:gd name="T9" fmla="*/ 420 h 791"/>
                        <a:gd name="T10" fmla="*/ 930 w 1769"/>
                        <a:gd name="T11" fmla="*/ 542 h 791"/>
                        <a:gd name="T12" fmla="*/ 875 w 1769"/>
                        <a:gd name="T13" fmla="*/ 435 h 791"/>
                        <a:gd name="T14" fmla="*/ 765 w 1769"/>
                        <a:gd name="T15" fmla="*/ 313 h 791"/>
                        <a:gd name="T16" fmla="*/ 611 w 1769"/>
                        <a:gd name="T17" fmla="*/ 204 h 791"/>
                        <a:gd name="T18" fmla="*/ 320 w 1769"/>
                        <a:gd name="T19" fmla="*/ 105 h 791"/>
                        <a:gd name="T20" fmla="*/ 0 w 1769"/>
                        <a:gd name="T21" fmla="*/ 52 h 791"/>
                        <a:gd name="T22" fmla="*/ 3 w 1769"/>
                        <a:gd name="T23" fmla="*/ 6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4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5" cy="1062"/>
                    <a:chOff x="-52" y="2009"/>
                    <a:chExt cx="2475" cy="1062"/>
                  </a:xfrm>
                </p:grpSpPr>
                <p:sp>
                  <p:nvSpPr>
                    <p:cNvPr id="113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4" cy="304"/>
                    </a:xfrm>
                    <a:custGeom>
                      <a:avLst/>
                      <a:gdLst>
                        <a:gd name="T0" fmla="*/ 0 w 2736"/>
                        <a:gd name="T1" fmla="*/ 304 h 504"/>
                        <a:gd name="T2" fmla="*/ 548 w 2736"/>
                        <a:gd name="T3" fmla="*/ 101 h 504"/>
                        <a:gd name="T4" fmla="*/ 1127 w 2736"/>
                        <a:gd name="T5" fmla="*/ 14 h 504"/>
                        <a:gd name="T6" fmla="*/ 1736 w 2736"/>
                        <a:gd name="T7" fmla="*/ 14 h 504"/>
                        <a:gd name="T8" fmla="*/ 1726 w 2736"/>
                        <a:gd name="T9" fmla="*/ 62 h 504"/>
                        <a:gd name="T10" fmla="*/ 1119 w 2736"/>
                        <a:gd name="T11" fmla="*/ 62 h 504"/>
                        <a:gd name="T12" fmla="*/ 415 w 2736"/>
                        <a:gd name="T13" fmla="*/ 176 h 504"/>
                        <a:gd name="T14" fmla="*/ 0 w 2736"/>
                        <a:gd name="T15" fmla="*/ 30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4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6"/>
                      <a:ext cx="932" cy="475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6 w 1769"/>
                        <a:gd name="T3" fmla="*/ 34 h 791"/>
                        <a:gd name="T4" fmla="*/ 610 w 1769"/>
                        <a:gd name="T5" fmla="*/ 120 h 791"/>
                        <a:gd name="T6" fmla="*/ 849 w 1769"/>
                        <a:gd name="T7" fmla="*/ 260 h 791"/>
                        <a:gd name="T8" fmla="*/ 925 w 1769"/>
                        <a:gd name="T9" fmla="*/ 366 h 791"/>
                        <a:gd name="T10" fmla="*/ 890 w 1769"/>
                        <a:gd name="T11" fmla="*/ 474 h 791"/>
                        <a:gd name="T12" fmla="*/ 837 w 1769"/>
                        <a:gd name="T13" fmla="*/ 380 h 791"/>
                        <a:gd name="T14" fmla="*/ 732 w 1769"/>
                        <a:gd name="T15" fmla="*/ 273 h 791"/>
                        <a:gd name="T16" fmla="*/ 584 w 1769"/>
                        <a:gd name="T17" fmla="*/ 178 h 791"/>
                        <a:gd name="T18" fmla="*/ 306 w 1769"/>
                        <a:gd name="T19" fmla="*/ 91 h 791"/>
                        <a:gd name="T20" fmla="*/ 0 w 1769"/>
                        <a:gd name="T21" fmla="*/ 46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5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7"/>
                    <a:ext cx="2470" cy="927"/>
                    <a:chOff x="-74" y="1815"/>
                    <a:chExt cx="2470" cy="927"/>
                  </a:xfrm>
                </p:grpSpPr>
                <p:sp>
                  <p:nvSpPr>
                    <p:cNvPr id="111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0" y="1815"/>
                      <a:ext cx="1676" cy="336"/>
                    </a:xfrm>
                    <a:custGeom>
                      <a:avLst/>
                      <a:gdLst>
                        <a:gd name="T0" fmla="*/ 0 w 2736"/>
                        <a:gd name="T1" fmla="*/ 335 h 504"/>
                        <a:gd name="T2" fmla="*/ 530 w 2736"/>
                        <a:gd name="T3" fmla="*/ 112 h 504"/>
                        <a:gd name="T4" fmla="*/ 1089 w 2736"/>
                        <a:gd name="T5" fmla="*/ 16 h 504"/>
                        <a:gd name="T6" fmla="*/ 1677 w 2736"/>
                        <a:gd name="T7" fmla="*/ 16 h 504"/>
                        <a:gd name="T8" fmla="*/ 1667 w 2736"/>
                        <a:gd name="T9" fmla="*/ 68 h 504"/>
                        <a:gd name="T10" fmla="*/ 1081 w 2736"/>
                        <a:gd name="T11" fmla="*/ 68 h 504"/>
                        <a:gd name="T12" fmla="*/ 401 w 2736"/>
                        <a:gd name="T13" fmla="*/ 194 h 504"/>
                        <a:gd name="T14" fmla="*/ 0 w 2736"/>
                        <a:gd name="T15" fmla="*/ 33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2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9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47 w 1769"/>
                        <a:gd name="T3" fmla="*/ 37 h 791"/>
                        <a:gd name="T4" fmla="*/ 589 w 1769"/>
                        <a:gd name="T5" fmla="*/ 133 h 791"/>
                        <a:gd name="T6" fmla="*/ 821 w 1769"/>
                        <a:gd name="T7" fmla="*/ 287 h 791"/>
                        <a:gd name="T8" fmla="*/ 894 w 1769"/>
                        <a:gd name="T9" fmla="*/ 405 h 791"/>
                        <a:gd name="T10" fmla="*/ 860 w 1769"/>
                        <a:gd name="T11" fmla="*/ 523 h 791"/>
                        <a:gd name="T12" fmla="*/ 809 w 1769"/>
                        <a:gd name="T13" fmla="*/ 420 h 791"/>
                        <a:gd name="T14" fmla="*/ 707 w 1769"/>
                        <a:gd name="T15" fmla="*/ 302 h 791"/>
                        <a:gd name="T16" fmla="*/ 565 w 1769"/>
                        <a:gd name="T17" fmla="*/ 197 h 791"/>
                        <a:gd name="T18" fmla="*/ 296 w 1769"/>
                        <a:gd name="T19" fmla="*/ 101 h 791"/>
                        <a:gd name="T20" fmla="*/ 0 w 1769"/>
                        <a:gd name="T21" fmla="*/ 51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6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8" y="1562"/>
                    <a:ext cx="2340" cy="656"/>
                    <a:chOff x="24" y="1590"/>
                    <a:chExt cx="2340" cy="656"/>
                  </a:xfrm>
                </p:grpSpPr>
                <p:sp>
                  <p:nvSpPr>
                    <p:cNvPr id="109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0"/>
                      <a:ext cx="1545" cy="313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488 w 2736"/>
                        <a:gd name="T3" fmla="*/ 104 h 504"/>
                        <a:gd name="T4" fmla="*/ 1003 w 2736"/>
                        <a:gd name="T5" fmla="*/ 15 h 504"/>
                        <a:gd name="T6" fmla="*/ 1545 w 2736"/>
                        <a:gd name="T7" fmla="*/ 15 h 504"/>
                        <a:gd name="T8" fmla="*/ 1536 w 2736"/>
                        <a:gd name="T9" fmla="*/ 64 h 504"/>
                        <a:gd name="T10" fmla="*/ 996 w 2736"/>
                        <a:gd name="T11" fmla="*/ 64 h 504"/>
                        <a:gd name="T12" fmla="*/ 369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10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4" y="1758"/>
                      <a:ext cx="829" cy="488"/>
                    </a:xfrm>
                    <a:custGeom>
                      <a:avLst/>
                      <a:gdLst>
                        <a:gd name="T0" fmla="*/ 2 w 1769"/>
                        <a:gd name="T1" fmla="*/ 5 h 791"/>
                        <a:gd name="T2" fmla="*/ 228 w 1769"/>
                        <a:gd name="T3" fmla="*/ 35 h 791"/>
                        <a:gd name="T4" fmla="*/ 543 w 1769"/>
                        <a:gd name="T5" fmla="*/ 124 h 791"/>
                        <a:gd name="T6" fmla="*/ 756 w 1769"/>
                        <a:gd name="T7" fmla="*/ 267 h 791"/>
                        <a:gd name="T8" fmla="*/ 824 w 1769"/>
                        <a:gd name="T9" fmla="*/ 376 h 791"/>
                        <a:gd name="T10" fmla="*/ 792 w 1769"/>
                        <a:gd name="T11" fmla="*/ 487 h 791"/>
                        <a:gd name="T12" fmla="*/ 746 w 1769"/>
                        <a:gd name="T13" fmla="*/ 391 h 791"/>
                        <a:gd name="T14" fmla="*/ 652 w 1769"/>
                        <a:gd name="T15" fmla="*/ 281 h 791"/>
                        <a:gd name="T16" fmla="*/ 520 w 1769"/>
                        <a:gd name="T17" fmla="*/ 183 h 791"/>
                        <a:gd name="T18" fmla="*/ 273 w 1769"/>
                        <a:gd name="T19" fmla="*/ 94 h 791"/>
                        <a:gd name="T20" fmla="*/ 0 w 1769"/>
                        <a:gd name="T21" fmla="*/ 47 h 791"/>
                        <a:gd name="T22" fmla="*/ 2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7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6"/>
                    <a:ext cx="2148" cy="345"/>
                    <a:chOff x="189" y="1444"/>
                    <a:chExt cx="2148" cy="345"/>
                  </a:xfrm>
                </p:grpSpPr>
                <p:sp>
                  <p:nvSpPr>
                    <p:cNvPr id="107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4" y="1466"/>
                      <a:ext cx="1403" cy="219"/>
                    </a:xfrm>
                    <a:custGeom>
                      <a:avLst/>
                      <a:gdLst>
                        <a:gd name="T0" fmla="*/ 0 w 2736"/>
                        <a:gd name="T1" fmla="*/ 219 h 504"/>
                        <a:gd name="T2" fmla="*/ 443 w 2736"/>
                        <a:gd name="T3" fmla="*/ 73 h 504"/>
                        <a:gd name="T4" fmla="*/ 911 w 2736"/>
                        <a:gd name="T5" fmla="*/ 10 h 504"/>
                        <a:gd name="T6" fmla="*/ 1404 w 2736"/>
                        <a:gd name="T7" fmla="*/ 10 h 504"/>
                        <a:gd name="T8" fmla="*/ 1396 w 2736"/>
                        <a:gd name="T9" fmla="*/ 45 h 504"/>
                        <a:gd name="T10" fmla="*/ 905 w 2736"/>
                        <a:gd name="T11" fmla="*/ 45 h 504"/>
                        <a:gd name="T12" fmla="*/ 336 w 2736"/>
                        <a:gd name="T13" fmla="*/ 127 h 504"/>
                        <a:gd name="T14" fmla="*/ 0 w 2736"/>
                        <a:gd name="T15" fmla="*/ 21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8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4"/>
                      <a:ext cx="754" cy="345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207 w 1769"/>
                        <a:gd name="T3" fmla="*/ 24 h 791"/>
                        <a:gd name="T4" fmla="*/ 493 w 1769"/>
                        <a:gd name="T5" fmla="*/ 87 h 791"/>
                        <a:gd name="T6" fmla="*/ 687 w 1769"/>
                        <a:gd name="T7" fmla="*/ 187 h 791"/>
                        <a:gd name="T8" fmla="*/ 748 w 1769"/>
                        <a:gd name="T9" fmla="*/ 264 h 791"/>
                        <a:gd name="T10" fmla="*/ 720 w 1769"/>
                        <a:gd name="T11" fmla="*/ 341 h 791"/>
                        <a:gd name="T12" fmla="*/ 677 w 1769"/>
                        <a:gd name="T13" fmla="*/ 274 h 791"/>
                        <a:gd name="T14" fmla="*/ 592 w 1769"/>
                        <a:gd name="T15" fmla="*/ 197 h 791"/>
                        <a:gd name="T16" fmla="*/ 473 w 1769"/>
                        <a:gd name="T17" fmla="*/ 128 h 791"/>
                        <a:gd name="T18" fmla="*/ 248 w 1769"/>
                        <a:gd name="T19" fmla="*/ 66 h 791"/>
                        <a:gd name="T20" fmla="*/ 0 w 1769"/>
                        <a:gd name="T21" fmla="*/ 33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8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5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2" y="1306"/>
                      <a:ext cx="1232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89 w 2736"/>
                        <a:gd name="T3" fmla="*/ 72 h 504"/>
                        <a:gd name="T4" fmla="*/ 800 w 2736"/>
                        <a:gd name="T5" fmla="*/ 10 h 504"/>
                        <a:gd name="T6" fmla="*/ 1233 w 2736"/>
                        <a:gd name="T7" fmla="*/ 10 h 504"/>
                        <a:gd name="T8" fmla="*/ 1226 w 2736"/>
                        <a:gd name="T9" fmla="*/ 44 h 504"/>
                        <a:gd name="T10" fmla="*/ 795 w 2736"/>
                        <a:gd name="T11" fmla="*/ 44 h 504"/>
                        <a:gd name="T12" fmla="*/ 295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6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40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1 w 1769"/>
                        <a:gd name="T3" fmla="*/ 24 h 791"/>
                        <a:gd name="T4" fmla="*/ 433 w 1769"/>
                        <a:gd name="T5" fmla="*/ 85 h 791"/>
                        <a:gd name="T6" fmla="*/ 603 w 1769"/>
                        <a:gd name="T7" fmla="*/ 185 h 791"/>
                        <a:gd name="T8" fmla="*/ 657 w 1769"/>
                        <a:gd name="T9" fmla="*/ 260 h 791"/>
                        <a:gd name="T10" fmla="*/ 632 w 1769"/>
                        <a:gd name="T11" fmla="*/ 336 h 791"/>
                        <a:gd name="T12" fmla="*/ 595 w 1769"/>
                        <a:gd name="T13" fmla="*/ 270 h 791"/>
                        <a:gd name="T14" fmla="*/ 520 w 1769"/>
                        <a:gd name="T15" fmla="*/ 194 h 791"/>
                        <a:gd name="T16" fmla="*/ 415 w 1769"/>
                        <a:gd name="T17" fmla="*/ 126 h 791"/>
                        <a:gd name="T18" fmla="*/ 21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49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2"/>
                    <a:ext cx="1850" cy="553"/>
                    <a:chOff x="616" y="900"/>
                    <a:chExt cx="1850" cy="553"/>
                  </a:xfrm>
                </p:grpSpPr>
                <p:sp>
                  <p:nvSpPr>
                    <p:cNvPr id="103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89 w 2736"/>
                        <a:gd name="T3" fmla="*/ 72 h 504"/>
                        <a:gd name="T4" fmla="*/ 800 w 2736"/>
                        <a:gd name="T5" fmla="*/ 10 h 504"/>
                        <a:gd name="T6" fmla="*/ 1233 w 2736"/>
                        <a:gd name="T7" fmla="*/ 10 h 504"/>
                        <a:gd name="T8" fmla="*/ 1226 w 2736"/>
                        <a:gd name="T9" fmla="*/ 44 h 504"/>
                        <a:gd name="T10" fmla="*/ 795 w 2736"/>
                        <a:gd name="T11" fmla="*/ 44 h 504"/>
                        <a:gd name="T12" fmla="*/ 295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4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900"/>
                      <a:ext cx="662" cy="336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1 w 1769"/>
                        <a:gd name="T3" fmla="*/ 24 h 791"/>
                        <a:gd name="T4" fmla="*/ 433 w 1769"/>
                        <a:gd name="T5" fmla="*/ 85 h 791"/>
                        <a:gd name="T6" fmla="*/ 603 w 1769"/>
                        <a:gd name="T7" fmla="*/ 185 h 791"/>
                        <a:gd name="T8" fmla="*/ 657 w 1769"/>
                        <a:gd name="T9" fmla="*/ 260 h 791"/>
                        <a:gd name="T10" fmla="*/ 632 w 1769"/>
                        <a:gd name="T11" fmla="*/ 336 h 791"/>
                        <a:gd name="T12" fmla="*/ 595 w 1769"/>
                        <a:gd name="T13" fmla="*/ 270 h 791"/>
                        <a:gd name="T14" fmla="*/ 520 w 1769"/>
                        <a:gd name="T15" fmla="*/ 194 h 791"/>
                        <a:gd name="T16" fmla="*/ 415 w 1769"/>
                        <a:gd name="T17" fmla="*/ 126 h 791"/>
                        <a:gd name="T18" fmla="*/ 21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0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90"/>
                    <a:ext cx="1767" cy="742"/>
                    <a:chOff x="911" y="590"/>
                    <a:chExt cx="1767" cy="742"/>
                  </a:xfrm>
                </p:grpSpPr>
                <p:sp>
                  <p:nvSpPr>
                    <p:cNvPr id="101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6" y="1118"/>
                      <a:ext cx="1232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89 w 2736"/>
                        <a:gd name="T3" fmla="*/ 72 h 504"/>
                        <a:gd name="T4" fmla="*/ 800 w 2736"/>
                        <a:gd name="T5" fmla="*/ 10 h 504"/>
                        <a:gd name="T6" fmla="*/ 1233 w 2736"/>
                        <a:gd name="T7" fmla="*/ 10 h 504"/>
                        <a:gd name="T8" fmla="*/ 1226 w 2736"/>
                        <a:gd name="T9" fmla="*/ 44 h 504"/>
                        <a:gd name="T10" fmla="*/ 795 w 2736"/>
                        <a:gd name="T11" fmla="*/ 44 h 504"/>
                        <a:gd name="T12" fmla="*/ 295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2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90"/>
                      <a:ext cx="662" cy="336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1 w 1769"/>
                        <a:gd name="T3" fmla="*/ 24 h 791"/>
                        <a:gd name="T4" fmla="*/ 433 w 1769"/>
                        <a:gd name="T5" fmla="*/ 85 h 791"/>
                        <a:gd name="T6" fmla="*/ 603 w 1769"/>
                        <a:gd name="T7" fmla="*/ 185 h 791"/>
                        <a:gd name="T8" fmla="*/ 657 w 1769"/>
                        <a:gd name="T9" fmla="*/ 260 h 791"/>
                        <a:gd name="T10" fmla="*/ 632 w 1769"/>
                        <a:gd name="T11" fmla="*/ 336 h 791"/>
                        <a:gd name="T12" fmla="*/ 595 w 1769"/>
                        <a:gd name="T13" fmla="*/ 270 h 791"/>
                        <a:gd name="T14" fmla="*/ 520 w 1769"/>
                        <a:gd name="T15" fmla="*/ 194 h 791"/>
                        <a:gd name="T16" fmla="*/ 415 w 1769"/>
                        <a:gd name="T17" fmla="*/ 126 h 791"/>
                        <a:gd name="T18" fmla="*/ 21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1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299"/>
                    <a:ext cx="1693" cy="893"/>
                    <a:chOff x="1120" y="299"/>
                    <a:chExt cx="1693" cy="893"/>
                  </a:xfrm>
                </p:grpSpPr>
                <p:sp>
                  <p:nvSpPr>
                    <p:cNvPr id="99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95 w 2736"/>
                        <a:gd name="T3" fmla="*/ 72 h 504"/>
                        <a:gd name="T4" fmla="*/ 812 w 2736"/>
                        <a:gd name="T5" fmla="*/ 10 h 504"/>
                        <a:gd name="T6" fmla="*/ 1251 w 2736"/>
                        <a:gd name="T7" fmla="*/ 10 h 504"/>
                        <a:gd name="T8" fmla="*/ 1244 w 2736"/>
                        <a:gd name="T9" fmla="*/ 44 h 504"/>
                        <a:gd name="T10" fmla="*/ 807 w 2736"/>
                        <a:gd name="T11" fmla="*/ 44 h 504"/>
                        <a:gd name="T12" fmla="*/ 299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100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299"/>
                      <a:ext cx="672" cy="338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4 w 1769"/>
                        <a:gd name="T3" fmla="*/ 24 h 791"/>
                        <a:gd name="T4" fmla="*/ 440 w 1769"/>
                        <a:gd name="T5" fmla="*/ 85 h 791"/>
                        <a:gd name="T6" fmla="*/ 612 w 1769"/>
                        <a:gd name="T7" fmla="*/ 185 h 791"/>
                        <a:gd name="T8" fmla="*/ 667 w 1769"/>
                        <a:gd name="T9" fmla="*/ 260 h 791"/>
                        <a:gd name="T10" fmla="*/ 642 w 1769"/>
                        <a:gd name="T11" fmla="*/ 336 h 791"/>
                        <a:gd name="T12" fmla="*/ 604 w 1769"/>
                        <a:gd name="T13" fmla="*/ 270 h 791"/>
                        <a:gd name="T14" fmla="*/ 528 w 1769"/>
                        <a:gd name="T15" fmla="*/ 194 h 791"/>
                        <a:gd name="T16" fmla="*/ 421 w 1769"/>
                        <a:gd name="T17" fmla="*/ 126 h 791"/>
                        <a:gd name="T18" fmla="*/ 221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2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5"/>
                    <a:ext cx="778" cy="1515"/>
                    <a:chOff x="1633" y="103"/>
                    <a:chExt cx="778" cy="1515"/>
                  </a:xfrm>
                </p:grpSpPr>
                <p:sp>
                  <p:nvSpPr>
                    <p:cNvPr id="97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3" y="960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47 w 2736"/>
                        <a:gd name="T3" fmla="*/ 72 h 504"/>
                        <a:gd name="T4" fmla="*/ 714 w 2736"/>
                        <a:gd name="T5" fmla="*/ 10 h 504"/>
                        <a:gd name="T6" fmla="*/ 1100 w 2736"/>
                        <a:gd name="T7" fmla="*/ 10 h 504"/>
                        <a:gd name="T8" fmla="*/ 1094 w 2736"/>
                        <a:gd name="T9" fmla="*/ 44 h 504"/>
                        <a:gd name="T10" fmla="*/ 709 w 2736"/>
                        <a:gd name="T11" fmla="*/ 44 h 504"/>
                        <a:gd name="T12" fmla="*/ 263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8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0"/>
                      <a:ext cx="591" cy="337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62 w 1769"/>
                        <a:gd name="T3" fmla="*/ 24 h 791"/>
                        <a:gd name="T4" fmla="*/ 387 w 1769"/>
                        <a:gd name="T5" fmla="*/ 85 h 791"/>
                        <a:gd name="T6" fmla="*/ 538 w 1769"/>
                        <a:gd name="T7" fmla="*/ 185 h 791"/>
                        <a:gd name="T8" fmla="*/ 587 w 1769"/>
                        <a:gd name="T9" fmla="*/ 260 h 791"/>
                        <a:gd name="T10" fmla="*/ 564 w 1769"/>
                        <a:gd name="T11" fmla="*/ 336 h 791"/>
                        <a:gd name="T12" fmla="*/ 531 w 1769"/>
                        <a:gd name="T13" fmla="*/ 270 h 791"/>
                        <a:gd name="T14" fmla="*/ 464 w 1769"/>
                        <a:gd name="T15" fmla="*/ 194 h 791"/>
                        <a:gd name="T16" fmla="*/ 371 w 1769"/>
                        <a:gd name="T17" fmla="*/ 126 h 791"/>
                        <a:gd name="T18" fmla="*/ 194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3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2"/>
                    <a:ext cx="631" cy="1534"/>
                    <a:chOff x="1935" y="30"/>
                    <a:chExt cx="631" cy="1534"/>
                  </a:xfrm>
                </p:grpSpPr>
                <p:sp>
                  <p:nvSpPr>
                    <p:cNvPr id="95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28" y="926"/>
                      <a:ext cx="1062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35 w 2736"/>
                        <a:gd name="T3" fmla="*/ 72 h 504"/>
                        <a:gd name="T4" fmla="*/ 689 w 2736"/>
                        <a:gd name="T5" fmla="*/ 10 h 504"/>
                        <a:gd name="T6" fmla="*/ 1061 w 2736"/>
                        <a:gd name="T7" fmla="*/ 10 h 504"/>
                        <a:gd name="T8" fmla="*/ 1055 w 2736"/>
                        <a:gd name="T9" fmla="*/ 44 h 504"/>
                        <a:gd name="T10" fmla="*/ 684 w 2736"/>
                        <a:gd name="T11" fmla="*/ 44 h 504"/>
                        <a:gd name="T12" fmla="*/ 254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6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7"/>
                      <a:ext cx="570" cy="336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56 w 1769"/>
                        <a:gd name="T3" fmla="*/ 24 h 791"/>
                        <a:gd name="T4" fmla="*/ 373 w 1769"/>
                        <a:gd name="T5" fmla="*/ 85 h 791"/>
                        <a:gd name="T6" fmla="*/ 519 w 1769"/>
                        <a:gd name="T7" fmla="*/ 185 h 791"/>
                        <a:gd name="T8" fmla="*/ 566 w 1769"/>
                        <a:gd name="T9" fmla="*/ 260 h 791"/>
                        <a:gd name="T10" fmla="*/ 544 w 1769"/>
                        <a:gd name="T11" fmla="*/ 336 h 791"/>
                        <a:gd name="T12" fmla="*/ 512 w 1769"/>
                        <a:gd name="T13" fmla="*/ 270 h 791"/>
                        <a:gd name="T14" fmla="*/ 448 w 1769"/>
                        <a:gd name="T15" fmla="*/ 194 h 791"/>
                        <a:gd name="T16" fmla="*/ 357 w 1769"/>
                        <a:gd name="T17" fmla="*/ 126 h 791"/>
                        <a:gd name="T18" fmla="*/ 18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4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8" y="644"/>
                    <a:ext cx="1845" cy="566"/>
                    <a:chOff x="2824" y="672"/>
                    <a:chExt cx="1845" cy="566"/>
                  </a:xfrm>
                </p:grpSpPr>
                <p:sp>
                  <p:nvSpPr>
                    <p:cNvPr id="93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4" y="1023"/>
                      <a:ext cx="1232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89 w 2736"/>
                        <a:gd name="T3" fmla="*/ 72 h 504"/>
                        <a:gd name="T4" fmla="*/ 800 w 2736"/>
                        <a:gd name="T5" fmla="*/ 10 h 504"/>
                        <a:gd name="T6" fmla="*/ 1233 w 2736"/>
                        <a:gd name="T7" fmla="*/ 10 h 504"/>
                        <a:gd name="T8" fmla="*/ 1226 w 2736"/>
                        <a:gd name="T9" fmla="*/ 44 h 504"/>
                        <a:gd name="T10" fmla="*/ 795 w 2736"/>
                        <a:gd name="T11" fmla="*/ 44 h 504"/>
                        <a:gd name="T12" fmla="*/ 295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4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7" y="672"/>
                      <a:ext cx="662" cy="340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1 w 1769"/>
                        <a:gd name="T3" fmla="*/ 24 h 791"/>
                        <a:gd name="T4" fmla="*/ 433 w 1769"/>
                        <a:gd name="T5" fmla="*/ 85 h 791"/>
                        <a:gd name="T6" fmla="*/ 603 w 1769"/>
                        <a:gd name="T7" fmla="*/ 185 h 791"/>
                        <a:gd name="T8" fmla="*/ 657 w 1769"/>
                        <a:gd name="T9" fmla="*/ 260 h 791"/>
                        <a:gd name="T10" fmla="*/ 632 w 1769"/>
                        <a:gd name="T11" fmla="*/ 336 h 791"/>
                        <a:gd name="T12" fmla="*/ 595 w 1769"/>
                        <a:gd name="T13" fmla="*/ 270 h 791"/>
                        <a:gd name="T14" fmla="*/ 520 w 1769"/>
                        <a:gd name="T15" fmla="*/ 194 h 791"/>
                        <a:gd name="T16" fmla="*/ 415 w 1769"/>
                        <a:gd name="T17" fmla="*/ 126 h 791"/>
                        <a:gd name="T18" fmla="*/ 21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5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91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2" cy="215"/>
                    </a:xfrm>
                    <a:custGeom>
                      <a:avLst/>
                      <a:gdLst>
                        <a:gd name="T0" fmla="*/ 0 w 2736"/>
                        <a:gd name="T1" fmla="*/ 215 h 504"/>
                        <a:gd name="T2" fmla="*/ 389 w 2736"/>
                        <a:gd name="T3" fmla="*/ 72 h 504"/>
                        <a:gd name="T4" fmla="*/ 800 w 2736"/>
                        <a:gd name="T5" fmla="*/ 10 h 504"/>
                        <a:gd name="T6" fmla="*/ 1233 w 2736"/>
                        <a:gd name="T7" fmla="*/ 10 h 504"/>
                        <a:gd name="T8" fmla="*/ 1226 w 2736"/>
                        <a:gd name="T9" fmla="*/ 44 h 504"/>
                        <a:gd name="T10" fmla="*/ 795 w 2736"/>
                        <a:gd name="T11" fmla="*/ 44 h 504"/>
                        <a:gd name="T12" fmla="*/ 295 w 2736"/>
                        <a:gd name="T13" fmla="*/ 125 h 504"/>
                        <a:gd name="T14" fmla="*/ 0 w 2736"/>
                        <a:gd name="T15" fmla="*/ 215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2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6"/>
                      <a:ext cx="662" cy="338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81 w 1769"/>
                        <a:gd name="T3" fmla="*/ 24 h 791"/>
                        <a:gd name="T4" fmla="*/ 433 w 1769"/>
                        <a:gd name="T5" fmla="*/ 85 h 791"/>
                        <a:gd name="T6" fmla="*/ 603 w 1769"/>
                        <a:gd name="T7" fmla="*/ 185 h 791"/>
                        <a:gd name="T8" fmla="*/ 657 w 1769"/>
                        <a:gd name="T9" fmla="*/ 260 h 791"/>
                        <a:gd name="T10" fmla="*/ 632 w 1769"/>
                        <a:gd name="T11" fmla="*/ 336 h 791"/>
                        <a:gd name="T12" fmla="*/ 595 w 1769"/>
                        <a:gd name="T13" fmla="*/ 270 h 791"/>
                        <a:gd name="T14" fmla="*/ 520 w 1769"/>
                        <a:gd name="T15" fmla="*/ 194 h 791"/>
                        <a:gd name="T16" fmla="*/ 415 w 1769"/>
                        <a:gd name="T17" fmla="*/ 126 h 791"/>
                        <a:gd name="T18" fmla="*/ 217 w 1769"/>
                        <a:gd name="T19" fmla="*/ 65 h 791"/>
                        <a:gd name="T20" fmla="*/ 0 w 1769"/>
                        <a:gd name="T21" fmla="*/ 32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6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6" y="950"/>
                    <a:ext cx="1024" cy="145"/>
                  </a:xfrm>
                  <a:custGeom>
                    <a:avLst/>
                    <a:gdLst>
                      <a:gd name="T0" fmla="*/ 0 w 2736"/>
                      <a:gd name="T1" fmla="*/ 145 h 504"/>
                      <a:gd name="T2" fmla="*/ 324 w 2736"/>
                      <a:gd name="T3" fmla="*/ 48 h 504"/>
                      <a:gd name="T4" fmla="*/ 667 w 2736"/>
                      <a:gd name="T5" fmla="*/ 7 h 504"/>
                      <a:gd name="T6" fmla="*/ 1027 w 2736"/>
                      <a:gd name="T7" fmla="*/ 7 h 504"/>
                      <a:gd name="T8" fmla="*/ 1021 w 2736"/>
                      <a:gd name="T9" fmla="*/ 30 h 504"/>
                      <a:gd name="T10" fmla="*/ 662 w 2736"/>
                      <a:gd name="T11" fmla="*/ 30 h 504"/>
                      <a:gd name="T12" fmla="*/ 245 w 2736"/>
                      <a:gd name="T13" fmla="*/ 84 h 504"/>
                      <a:gd name="T14" fmla="*/ 0 w 2736"/>
                      <a:gd name="T15" fmla="*/ 14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7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8" y="196"/>
                    <a:ext cx="551" cy="229"/>
                  </a:xfrm>
                  <a:custGeom>
                    <a:avLst/>
                    <a:gdLst>
                      <a:gd name="T0" fmla="*/ 2 w 1769"/>
                      <a:gd name="T1" fmla="*/ 2 h 791"/>
                      <a:gd name="T2" fmla="*/ 151 w 1769"/>
                      <a:gd name="T3" fmla="*/ 16 h 791"/>
                      <a:gd name="T4" fmla="*/ 361 w 1769"/>
                      <a:gd name="T5" fmla="*/ 58 h 791"/>
                      <a:gd name="T6" fmla="*/ 503 w 1769"/>
                      <a:gd name="T7" fmla="*/ 125 h 791"/>
                      <a:gd name="T8" fmla="*/ 548 w 1769"/>
                      <a:gd name="T9" fmla="*/ 176 h 791"/>
                      <a:gd name="T10" fmla="*/ 527 w 1769"/>
                      <a:gd name="T11" fmla="*/ 228 h 791"/>
                      <a:gd name="T12" fmla="*/ 496 w 1769"/>
                      <a:gd name="T13" fmla="*/ 183 h 791"/>
                      <a:gd name="T14" fmla="*/ 433 w 1769"/>
                      <a:gd name="T15" fmla="*/ 131 h 791"/>
                      <a:gd name="T16" fmla="*/ 346 w 1769"/>
                      <a:gd name="T17" fmla="*/ 86 h 791"/>
                      <a:gd name="T18" fmla="*/ 181 w 1769"/>
                      <a:gd name="T19" fmla="*/ 44 h 791"/>
                      <a:gd name="T20" fmla="*/ 0 w 1769"/>
                      <a:gd name="T21" fmla="*/ 22 h 791"/>
                      <a:gd name="T22" fmla="*/ 2 w 1769"/>
                      <a:gd name="T23" fmla="*/ 2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grpSp>
                <p:nvGrpSpPr>
                  <p:cNvPr id="58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2" y="14"/>
                    <a:ext cx="642" cy="1519"/>
                    <a:chOff x="2798" y="42"/>
                    <a:chExt cx="642" cy="1519"/>
                  </a:xfrm>
                </p:grpSpPr>
                <p:sp>
                  <p:nvSpPr>
                    <p:cNvPr id="89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59" y="938"/>
                      <a:ext cx="1063" cy="184"/>
                    </a:xfrm>
                    <a:custGeom>
                      <a:avLst/>
                      <a:gdLst>
                        <a:gd name="T0" fmla="*/ 0 w 2736"/>
                        <a:gd name="T1" fmla="*/ 184 h 504"/>
                        <a:gd name="T2" fmla="*/ 335 w 2736"/>
                        <a:gd name="T3" fmla="*/ 61 h 504"/>
                        <a:gd name="T4" fmla="*/ 689 w 2736"/>
                        <a:gd name="T5" fmla="*/ 9 h 504"/>
                        <a:gd name="T6" fmla="*/ 1062 w 2736"/>
                        <a:gd name="T7" fmla="*/ 9 h 504"/>
                        <a:gd name="T8" fmla="*/ 1056 w 2736"/>
                        <a:gd name="T9" fmla="*/ 38 h 504"/>
                        <a:gd name="T10" fmla="*/ 685 w 2736"/>
                        <a:gd name="T11" fmla="*/ 38 h 504"/>
                        <a:gd name="T12" fmla="*/ 254 w 2736"/>
                        <a:gd name="T13" fmla="*/ 107 h 504"/>
                        <a:gd name="T14" fmla="*/ 0 w 2736"/>
                        <a:gd name="T15" fmla="*/ 184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90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0" y="181"/>
                      <a:ext cx="570" cy="291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156 w 1769"/>
                        <a:gd name="T3" fmla="*/ 20 h 791"/>
                        <a:gd name="T4" fmla="*/ 373 w 1769"/>
                        <a:gd name="T5" fmla="*/ 73 h 791"/>
                        <a:gd name="T6" fmla="*/ 519 w 1769"/>
                        <a:gd name="T7" fmla="*/ 158 h 791"/>
                        <a:gd name="T8" fmla="*/ 566 w 1769"/>
                        <a:gd name="T9" fmla="*/ 223 h 791"/>
                        <a:gd name="T10" fmla="*/ 544 w 1769"/>
                        <a:gd name="T11" fmla="*/ 288 h 791"/>
                        <a:gd name="T12" fmla="*/ 512 w 1769"/>
                        <a:gd name="T13" fmla="*/ 231 h 791"/>
                        <a:gd name="T14" fmla="*/ 448 w 1769"/>
                        <a:gd name="T15" fmla="*/ 166 h 791"/>
                        <a:gd name="T16" fmla="*/ 357 w 1769"/>
                        <a:gd name="T17" fmla="*/ 108 h 791"/>
                        <a:gd name="T18" fmla="*/ 187 w 1769"/>
                        <a:gd name="T19" fmla="*/ 56 h 791"/>
                        <a:gd name="T20" fmla="*/ 0 w 1769"/>
                        <a:gd name="T21" fmla="*/ 28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59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13" y="135"/>
                    <a:ext cx="1012" cy="1462"/>
                    <a:chOff x="2939" y="163"/>
                    <a:chExt cx="1012" cy="1462"/>
                  </a:xfrm>
                </p:grpSpPr>
                <p:sp>
                  <p:nvSpPr>
                    <p:cNvPr id="87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6" y="913"/>
                      <a:ext cx="1156" cy="270"/>
                    </a:xfrm>
                    <a:custGeom>
                      <a:avLst/>
                      <a:gdLst>
                        <a:gd name="T0" fmla="*/ 0 w 2736"/>
                        <a:gd name="T1" fmla="*/ 270 h 504"/>
                        <a:gd name="T2" fmla="*/ 365 w 2736"/>
                        <a:gd name="T3" fmla="*/ 90 h 504"/>
                        <a:gd name="T4" fmla="*/ 750 w 2736"/>
                        <a:gd name="T5" fmla="*/ 13 h 504"/>
                        <a:gd name="T6" fmla="*/ 1155 w 2736"/>
                        <a:gd name="T7" fmla="*/ 13 h 504"/>
                        <a:gd name="T8" fmla="*/ 1148 w 2736"/>
                        <a:gd name="T9" fmla="*/ 55 h 504"/>
                        <a:gd name="T10" fmla="*/ 745 w 2736"/>
                        <a:gd name="T11" fmla="*/ 55 h 504"/>
                        <a:gd name="T12" fmla="*/ 276 w 2736"/>
                        <a:gd name="T13" fmla="*/ 156 h 504"/>
                        <a:gd name="T14" fmla="*/ 0 w 2736"/>
                        <a:gd name="T15" fmla="*/ 270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8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27" y="261"/>
                      <a:ext cx="623" cy="426"/>
                    </a:xfrm>
                    <a:custGeom>
                      <a:avLst/>
                      <a:gdLst>
                        <a:gd name="T0" fmla="*/ 2 w 1769"/>
                        <a:gd name="T1" fmla="*/ 4 h 791"/>
                        <a:gd name="T2" fmla="*/ 170 w 1769"/>
                        <a:gd name="T3" fmla="*/ 30 h 791"/>
                        <a:gd name="T4" fmla="*/ 406 w 1769"/>
                        <a:gd name="T5" fmla="*/ 107 h 791"/>
                        <a:gd name="T6" fmla="*/ 565 w 1769"/>
                        <a:gd name="T7" fmla="*/ 231 h 791"/>
                        <a:gd name="T8" fmla="*/ 615 w 1769"/>
                        <a:gd name="T9" fmla="*/ 326 h 791"/>
                        <a:gd name="T10" fmla="*/ 592 w 1769"/>
                        <a:gd name="T11" fmla="*/ 421 h 791"/>
                        <a:gd name="T12" fmla="*/ 557 w 1769"/>
                        <a:gd name="T13" fmla="*/ 338 h 791"/>
                        <a:gd name="T14" fmla="*/ 487 w 1769"/>
                        <a:gd name="T15" fmla="*/ 243 h 791"/>
                        <a:gd name="T16" fmla="*/ 389 w 1769"/>
                        <a:gd name="T17" fmla="*/ 158 h 791"/>
                        <a:gd name="T18" fmla="*/ 204 w 1769"/>
                        <a:gd name="T19" fmla="*/ 81 h 791"/>
                        <a:gd name="T20" fmla="*/ 0 w 1769"/>
                        <a:gd name="T21" fmla="*/ 41 h 791"/>
                        <a:gd name="T22" fmla="*/ 2 w 1769"/>
                        <a:gd name="T23" fmla="*/ 4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0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5"/>
                    <a:ext cx="240" cy="1447"/>
                    <a:chOff x="2730" y="33"/>
                    <a:chExt cx="240" cy="1447"/>
                  </a:xfrm>
                </p:grpSpPr>
                <p:sp>
                  <p:nvSpPr>
                    <p:cNvPr id="85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5" cy="86"/>
                    </a:xfrm>
                    <a:custGeom>
                      <a:avLst/>
                      <a:gdLst>
                        <a:gd name="T0" fmla="*/ 0 w 2736"/>
                        <a:gd name="T1" fmla="*/ 86 h 504"/>
                        <a:gd name="T2" fmla="*/ 301 w 2736"/>
                        <a:gd name="T3" fmla="*/ 29 h 504"/>
                        <a:gd name="T4" fmla="*/ 619 w 2736"/>
                        <a:gd name="T5" fmla="*/ 4 h 504"/>
                        <a:gd name="T6" fmla="*/ 954 w 2736"/>
                        <a:gd name="T7" fmla="*/ 4 h 504"/>
                        <a:gd name="T8" fmla="*/ 948 w 2736"/>
                        <a:gd name="T9" fmla="*/ 18 h 504"/>
                        <a:gd name="T10" fmla="*/ 615 w 2736"/>
                        <a:gd name="T11" fmla="*/ 18 h 504"/>
                        <a:gd name="T12" fmla="*/ 228 w 2736"/>
                        <a:gd name="T13" fmla="*/ 50 h 504"/>
                        <a:gd name="T14" fmla="*/ 0 w 2736"/>
                        <a:gd name="T15" fmla="*/ 86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6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48" y="220"/>
                      <a:ext cx="511" cy="135"/>
                    </a:xfrm>
                    <a:custGeom>
                      <a:avLst/>
                      <a:gdLst>
                        <a:gd name="T0" fmla="*/ 1 w 1769"/>
                        <a:gd name="T1" fmla="*/ 1 h 791"/>
                        <a:gd name="T2" fmla="*/ 140 w 1769"/>
                        <a:gd name="T3" fmla="*/ 10 h 791"/>
                        <a:gd name="T4" fmla="*/ 335 w 1769"/>
                        <a:gd name="T5" fmla="*/ 34 h 791"/>
                        <a:gd name="T6" fmla="*/ 466 w 1769"/>
                        <a:gd name="T7" fmla="*/ 74 h 791"/>
                        <a:gd name="T8" fmla="*/ 508 w 1769"/>
                        <a:gd name="T9" fmla="*/ 104 h 791"/>
                        <a:gd name="T10" fmla="*/ 489 w 1769"/>
                        <a:gd name="T11" fmla="*/ 134 h 791"/>
                        <a:gd name="T12" fmla="*/ 460 w 1769"/>
                        <a:gd name="T13" fmla="*/ 108 h 791"/>
                        <a:gd name="T14" fmla="*/ 402 w 1769"/>
                        <a:gd name="T15" fmla="*/ 77 h 791"/>
                        <a:gd name="T16" fmla="*/ 321 w 1769"/>
                        <a:gd name="T17" fmla="*/ 51 h 791"/>
                        <a:gd name="T18" fmla="*/ 168 w 1769"/>
                        <a:gd name="T19" fmla="*/ 26 h 791"/>
                        <a:gd name="T20" fmla="*/ 0 w 1769"/>
                        <a:gd name="T21" fmla="*/ 13 h 791"/>
                        <a:gd name="T22" fmla="*/ 1 w 1769"/>
                        <a:gd name="T23" fmla="*/ 1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1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20" y="1742"/>
                    <a:ext cx="1083" cy="2444"/>
                    <a:chOff x="946" y="1770"/>
                    <a:chExt cx="1083" cy="2444"/>
                  </a:xfrm>
                </p:grpSpPr>
                <p:sp>
                  <p:nvSpPr>
                    <p:cNvPr id="83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1" y="2475"/>
                      <a:ext cx="1724" cy="313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544 w 2736"/>
                        <a:gd name="T3" fmla="*/ 104 h 504"/>
                        <a:gd name="T4" fmla="*/ 1119 w 2736"/>
                        <a:gd name="T5" fmla="*/ 15 h 504"/>
                        <a:gd name="T6" fmla="*/ 1724 w 2736"/>
                        <a:gd name="T7" fmla="*/ 15 h 504"/>
                        <a:gd name="T8" fmla="*/ 1714 w 2736"/>
                        <a:gd name="T9" fmla="*/ 64 h 504"/>
                        <a:gd name="T10" fmla="*/ 1112 w 2736"/>
                        <a:gd name="T11" fmla="*/ 64 h 504"/>
                        <a:gd name="T12" fmla="*/ 412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4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9" y="3507"/>
                      <a:ext cx="924" cy="490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4 w 1769"/>
                        <a:gd name="T3" fmla="*/ 35 h 791"/>
                        <a:gd name="T4" fmla="*/ 605 w 1769"/>
                        <a:gd name="T5" fmla="*/ 124 h 791"/>
                        <a:gd name="T6" fmla="*/ 842 w 1769"/>
                        <a:gd name="T7" fmla="*/ 268 h 791"/>
                        <a:gd name="T8" fmla="*/ 918 w 1769"/>
                        <a:gd name="T9" fmla="*/ 377 h 791"/>
                        <a:gd name="T10" fmla="*/ 883 w 1769"/>
                        <a:gd name="T11" fmla="*/ 488 h 791"/>
                        <a:gd name="T12" fmla="*/ 831 w 1769"/>
                        <a:gd name="T13" fmla="*/ 392 h 791"/>
                        <a:gd name="T14" fmla="*/ 726 w 1769"/>
                        <a:gd name="T15" fmla="*/ 281 h 791"/>
                        <a:gd name="T16" fmla="*/ 580 w 1769"/>
                        <a:gd name="T17" fmla="*/ 183 h 791"/>
                        <a:gd name="T18" fmla="*/ 304 w 1769"/>
                        <a:gd name="T19" fmla="*/ 94 h 791"/>
                        <a:gd name="T20" fmla="*/ 0 w 1769"/>
                        <a:gd name="T21" fmla="*/ 47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2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8" cy="2372"/>
                    <a:chOff x="1455" y="1936"/>
                    <a:chExt cx="768" cy="2372"/>
                  </a:xfrm>
                </p:grpSpPr>
                <p:sp>
                  <p:nvSpPr>
                    <p:cNvPr id="81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8" y="2577"/>
                      <a:ext cx="1596" cy="313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504 w 2736"/>
                        <a:gd name="T3" fmla="*/ 104 h 504"/>
                        <a:gd name="T4" fmla="*/ 1035 w 2736"/>
                        <a:gd name="T5" fmla="*/ 15 h 504"/>
                        <a:gd name="T6" fmla="*/ 1595 w 2736"/>
                        <a:gd name="T7" fmla="*/ 15 h 504"/>
                        <a:gd name="T8" fmla="*/ 1586 w 2736"/>
                        <a:gd name="T9" fmla="*/ 64 h 504"/>
                        <a:gd name="T10" fmla="*/ 1028 w 2736"/>
                        <a:gd name="T11" fmla="*/ 64 h 504"/>
                        <a:gd name="T12" fmla="*/ 381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2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1" y="3637"/>
                      <a:ext cx="856" cy="488"/>
                    </a:xfrm>
                    <a:custGeom>
                      <a:avLst/>
                      <a:gdLst>
                        <a:gd name="T0" fmla="*/ 2 w 1769"/>
                        <a:gd name="T1" fmla="*/ 5 h 791"/>
                        <a:gd name="T2" fmla="*/ 235 w 1769"/>
                        <a:gd name="T3" fmla="*/ 35 h 791"/>
                        <a:gd name="T4" fmla="*/ 560 w 1769"/>
                        <a:gd name="T5" fmla="*/ 124 h 791"/>
                        <a:gd name="T6" fmla="*/ 780 w 1769"/>
                        <a:gd name="T7" fmla="*/ 268 h 791"/>
                        <a:gd name="T8" fmla="*/ 850 w 1769"/>
                        <a:gd name="T9" fmla="*/ 377 h 791"/>
                        <a:gd name="T10" fmla="*/ 817 w 1769"/>
                        <a:gd name="T11" fmla="*/ 488 h 791"/>
                        <a:gd name="T12" fmla="*/ 769 w 1769"/>
                        <a:gd name="T13" fmla="*/ 392 h 791"/>
                        <a:gd name="T14" fmla="*/ 672 w 1769"/>
                        <a:gd name="T15" fmla="*/ 281 h 791"/>
                        <a:gd name="T16" fmla="*/ 537 w 1769"/>
                        <a:gd name="T17" fmla="*/ 183 h 791"/>
                        <a:gd name="T18" fmla="*/ 281 w 1769"/>
                        <a:gd name="T19" fmla="*/ 94 h 791"/>
                        <a:gd name="T20" fmla="*/ 0 w 1769"/>
                        <a:gd name="T21" fmla="*/ 47 h 791"/>
                        <a:gd name="T22" fmla="*/ 2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3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59"/>
                    <a:ext cx="455" cy="2327"/>
                    <a:chOff x="1952" y="1987"/>
                    <a:chExt cx="487" cy="2602"/>
                  </a:xfrm>
                </p:grpSpPr>
                <p:sp>
                  <p:nvSpPr>
                    <p:cNvPr id="79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33" y="2691"/>
                      <a:ext cx="1709" cy="299"/>
                    </a:xfrm>
                    <a:custGeom>
                      <a:avLst/>
                      <a:gdLst>
                        <a:gd name="T0" fmla="*/ 0 w 2736"/>
                        <a:gd name="T1" fmla="*/ 301 h 504"/>
                        <a:gd name="T2" fmla="*/ 540 w 2736"/>
                        <a:gd name="T3" fmla="*/ 100 h 504"/>
                        <a:gd name="T4" fmla="*/ 1111 w 2736"/>
                        <a:gd name="T5" fmla="*/ 14 h 504"/>
                        <a:gd name="T6" fmla="*/ 1711 w 2736"/>
                        <a:gd name="T7" fmla="*/ 14 h 504"/>
                        <a:gd name="T8" fmla="*/ 1701 w 2736"/>
                        <a:gd name="T9" fmla="*/ 62 h 504"/>
                        <a:gd name="T10" fmla="*/ 1103 w 2736"/>
                        <a:gd name="T11" fmla="*/ 62 h 504"/>
                        <a:gd name="T12" fmla="*/ 409 w 2736"/>
                        <a:gd name="T13" fmla="*/ 174 h 504"/>
                        <a:gd name="T14" fmla="*/ 0 w 2736"/>
                        <a:gd name="T15" fmla="*/ 301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80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27" y="3895"/>
                      <a:ext cx="917" cy="470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2 w 1769"/>
                        <a:gd name="T3" fmla="*/ 33 h 791"/>
                        <a:gd name="T4" fmla="*/ 600 w 1769"/>
                        <a:gd name="T5" fmla="*/ 120 h 791"/>
                        <a:gd name="T6" fmla="*/ 836 w 1769"/>
                        <a:gd name="T7" fmla="*/ 258 h 791"/>
                        <a:gd name="T8" fmla="*/ 911 w 1769"/>
                        <a:gd name="T9" fmla="*/ 364 h 791"/>
                        <a:gd name="T10" fmla="*/ 876 w 1769"/>
                        <a:gd name="T11" fmla="*/ 471 h 791"/>
                        <a:gd name="T12" fmla="*/ 825 w 1769"/>
                        <a:gd name="T13" fmla="*/ 378 h 791"/>
                        <a:gd name="T14" fmla="*/ 721 w 1769"/>
                        <a:gd name="T15" fmla="*/ 271 h 791"/>
                        <a:gd name="T16" fmla="*/ 576 w 1769"/>
                        <a:gd name="T17" fmla="*/ 177 h 791"/>
                        <a:gd name="T18" fmla="*/ 302 w 1769"/>
                        <a:gd name="T19" fmla="*/ 91 h 791"/>
                        <a:gd name="T20" fmla="*/ 0 w 1769"/>
                        <a:gd name="T21" fmla="*/ 45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4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6" y="1692"/>
                    <a:ext cx="1125" cy="2421"/>
                    <a:chOff x="3332" y="1720"/>
                    <a:chExt cx="1125" cy="2421"/>
                  </a:xfrm>
                </p:grpSpPr>
                <p:sp>
                  <p:nvSpPr>
                    <p:cNvPr id="77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7" y="2425"/>
                      <a:ext cx="1724" cy="313"/>
                    </a:xfrm>
                    <a:custGeom>
                      <a:avLst/>
                      <a:gdLst>
                        <a:gd name="T0" fmla="*/ 0 w 2736"/>
                        <a:gd name="T1" fmla="*/ 312 h 504"/>
                        <a:gd name="T2" fmla="*/ 544 w 2736"/>
                        <a:gd name="T3" fmla="*/ 104 h 504"/>
                        <a:gd name="T4" fmla="*/ 1119 w 2736"/>
                        <a:gd name="T5" fmla="*/ 15 h 504"/>
                        <a:gd name="T6" fmla="*/ 1724 w 2736"/>
                        <a:gd name="T7" fmla="*/ 15 h 504"/>
                        <a:gd name="T8" fmla="*/ 1714 w 2736"/>
                        <a:gd name="T9" fmla="*/ 64 h 504"/>
                        <a:gd name="T10" fmla="*/ 1112 w 2736"/>
                        <a:gd name="T11" fmla="*/ 64 h 504"/>
                        <a:gd name="T12" fmla="*/ 412 w 2736"/>
                        <a:gd name="T13" fmla="*/ 181 h 504"/>
                        <a:gd name="T14" fmla="*/ 0 w 2736"/>
                        <a:gd name="T15" fmla="*/ 312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8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5"/>
                      <a:ext cx="924" cy="489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54 w 1769"/>
                        <a:gd name="T3" fmla="*/ 35 h 791"/>
                        <a:gd name="T4" fmla="*/ 605 w 1769"/>
                        <a:gd name="T5" fmla="*/ 124 h 791"/>
                        <a:gd name="T6" fmla="*/ 842 w 1769"/>
                        <a:gd name="T7" fmla="*/ 268 h 791"/>
                        <a:gd name="T8" fmla="*/ 918 w 1769"/>
                        <a:gd name="T9" fmla="*/ 377 h 791"/>
                        <a:gd name="T10" fmla="*/ 883 w 1769"/>
                        <a:gd name="T11" fmla="*/ 488 h 791"/>
                        <a:gd name="T12" fmla="*/ 831 w 1769"/>
                        <a:gd name="T13" fmla="*/ 392 h 791"/>
                        <a:gd name="T14" fmla="*/ 726 w 1769"/>
                        <a:gd name="T15" fmla="*/ 281 h 791"/>
                        <a:gd name="T16" fmla="*/ 580 w 1769"/>
                        <a:gd name="T17" fmla="*/ 183 h 791"/>
                        <a:gd name="T18" fmla="*/ 304 w 1769"/>
                        <a:gd name="T19" fmla="*/ 94 h 791"/>
                        <a:gd name="T20" fmla="*/ 0 w 1769"/>
                        <a:gd name="T21" fmla="*/ 47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5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3" y="1841"/>
                    <a:ext cx="883" cy="2423"/>
                    <a:chOff x="3179" y="1869"/>
                    <a:chExt cx="883" cy="2423"/>
                  </a:xfrm>
                </p:grpSpPr>
                <p:sp>
                  <p:nvSpPr>
                    <p:cNvPr id="75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5" y="2543"/>
                      <a:ext cx="1648" cy="300"/>
                    </a:xfrm>
                    <a:custGeom>
                      <a:avLst/>
                      <a:gdLst>
                        <a:gd name="T0" fmla="*/ 0 w 2736"/>
                        <a:gd name="T1" fmla="*/ 299 h 504"/>
                        <a:gd name="T2" fmla="*/ 521 w 2736"/>
                        <a:gd name="T3" fmla="*/ 100 h 504"/>
                        <a:gd name="T4" fmla="*/ 1071 w 2736"/>
                        <a:gd name="T5" fmla="*/ 14 h 504"/>
                        <a:gd name="T6" fmla="*/ 1650 w 2736"/>
                        <a:gd name="T7" fmla="*/ 14 h 504"/>
                        <a:gd name="T8" fmla="*/ 1640 w 2736"/>
                        <a:gd name="T9" fmla="*/ 61 h 504"/>
                        <a:gd name="T10" fmla="*/ 1064 w 2736"/>
                        <a:gd name="T11" fmla="*/ 61 h 504"/>
                        <a:gd name="T12" fmla="*/ 394 w 2736"/>
                        <a:gd name="T13" fmla="*/ 173 h 504"/>
                        <a:gd name="T14" fmla="*/ 0 w 2736"/>
                        <a:gd name="T15" fmla="*/ 299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6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6"/>
                      <a:ext cx="883" cy="469"/>
                    </a:xfrm>
                    <a:custGeom>
                      <a:avLst/>
                      <a:gdLst>
                        <a:gd name="T0" fmla="*/ 3 w 1769"/>
                        <a:gd name="T1" fmla="*/ 5 h 791"/>
                        <a:gd name="T2" fmla="*/ 243 w 1769"/>
                        <a:gd name="T3" fmla="*/ 33 h 791"/>
                        <a:gd name="T4" fmla="*/ 579 w 1769"/>
                        <a:gd name="T5" fmla="*/ 119 h 791"/>
                        <a:gd name="T6" fmla="*/ 806 w 1769"/>
                        <a:gd name="T7" fmla="*/ 256 h 791"/>
                        <a:gd name="T8" fmla="*/ 878 w 1769"/>
                        <a:gd name="T9" fmla="*/ 361 h 791"/>
                        <a:gd name="T10" fmla="*/ 845 w 1769"/>
                        <a:gd name="T11" fmla="*/ 467 h 791"/>
                        <a:gd name="T12" fmla="*/ 795 w 1769"/>
                        <a:gd name="T13" fmla="*/ 375 h 791"/>
                        <a:gd name="T14" fmla="*/ 695 w 1769"/>
                        <a:gd name="T15" fmla="*/ 269 h 791"/>
                        <a:gd name="T16" fmla="*/ 555 w 1769"/>
                        <a:gd name="T17" fmla="*/ 176 h 791"/>
                        <a:gd name="T18" fmla="*/ 291 w 1769"/>
                        <a:gd name="T19" fmla="*/ 90 h 791"/>
                        <a:gd name="T20" fmla="*/ 0 w 1769"/>
                        <a:gd name="T21" fmla="*/ 45 h 791"/>
                        <a:gd name="T22" fmla="*/ 3 w 1769"/>
                        <a:gd name="T23" fmla="*/ 5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6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6"/>
                    <a:ext cx="619" cy="2385"/>
                    <a:chOff x="3006" y="1984"/>
                    <a:chExt cx="619" cy="2385"/>
                  </a:xfrm>
                </p:grpSpPr>
                <p:sp>
                  <p:nvSpPr>
                    <p:cNvPr id="73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9" y="2661"/>
                      <a:ext cx="1598" cy="246"/>
                    </a:xfrm>
                    <a:custGeom>
                      <a:avLst/>
                      <a:gdLst>
                        <a:gd name="T0" fmla="*/ 0 w 2736"/>
                        <a:gd name="T1" fmla="*/ 246 h 504"/>
                        <a:gd name="T2" fmla="*/ 506 w 2736"/>
                        <a:gd name="T3" fmla="*/ 82 h 504"/>
                        <a:gd name="T4" fmla="*/ 1039 w 2736"/>
                        <a:gd name="T5" fmla="*/ 12 h 504"/>
                        <a:gd name="T6" fmla="*/ 1601 w 2736"/>
                        <a:gd name="T7" fmla="*/ 12 h 504"/>
                        <a:gd name="T8" fmla="*/ 1592 w 2736"/>
                        <a:gd name="T9" fmla="*/ 50 h 504"/>
                        <a:gd name="T10" fmla="*/ 1032 w 2736"/>
                        <a:gd name="T11" fmla="*/ 50 h 504"/>
                        <a:gd name="T12" fmla="*/ 383 w 2736"/>
                        <a:gd name="T13" fmla="*/ 143 h 504"/>
                        <a:gd name="T14" fmla="*/ 0 w 2736"/>
                        <a:gd name="T15" fmla="*/ 246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4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3" y="3747"/>
                      <a:ext cx="858" cy="385"/>
                    </a:xfrm>
                    <a:custGeom>
                      <a:avLst/>
                      <a:gdLst>
                        <a:gd name="T0" fmla="*/ 2 w 1769"/>
                        <a:gd name="T1" fmla="*/ 4 h 791"/>
                        <a:gd name="T2" fmla="*/ 236 w 1769"/>
                        <a:gd name="T3" fmla="*/ 27 h 791"/>
                        <a:gd name="T4" fmla="*/ 562 w 1769"/>
                        <a:gd name="T5" fmla="*/ 98 h 791"/>
                        <a:gd name="T6" fmla="*/ 782 w 1769"/>
                        <a:gd name="T7" fmla="*/ 211 h 791"/>
                        <a:gd name="T8" fmla="*/ 853 w 1769"/>
                        <a:gd name="T9" fmla="*/ 297 h 791"/>
                        <a:gd name="T10" fmla="*/ 820 w 1769"/>
                        <a:gd name="T11" fmla="*/ 384 h 791"/>
                        <a:gd name="T12" fmla="*/ 772 w 1769"/>
                        <a:gd name="T13" fmla="*/ 308 h 791"/>
                        <a:gd name="T14" fmla="*/ 674 w 1769"/>
                        <a:gd name="T15" fmla="*/ 222 h 791"/>
                        <a:gd name="T16" fmla="*/ 539 w 1769"/>
                        <a:gd name="T17" fmla="*/ 144 h 791"/>
                        <a:gd name="T18" fmla="*/ 282 w 1769"/>
                        <a:gd name="T19" fmla="*/ 74 h 791"/>
                        <a:gd name="T20" fmla="*/ 0 w 1769"/>
                        <a:gd name="T21" fmla="*/ 37 h 791"/>
                        <a:gd name="T22" fmla="*/ 2 w 1769"/>
                        <a:gd name="T23" fmla="*/ 4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7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1" y="2072"/>
                    <a:ext cx="408" cy="2220"/>
                    <a:chOff x="2817" y="2100"/>
                    <a:chExt cx="408" cy="2220"/>
                  </a:xfrm>
                </p:grpSpPr>
                <p:sp>
                  <p:nvSpPr>
                    <p:cNvPr id="71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2"/>
                      <a:ext cx="1469" cy="247"/>
                    </a:xfrm>
                    <a:custGeom>
                      <a:avLst/>
                      <a:gdLst>
                        <a:gd name="T0" fmla="*/ 0 w 2736"/>
                        <a:gd name="T1" fmla="*/ 246 h 504"/>
                        <a:gd name="T2" fmla="*/ 465 w 2736"/>
                        <a:gd name="T3" fmla="*/ 82 h 504"/>
                        <a:gd name="T4" fmla="*/ 955 w 2736"/>
                        <a:gd name="T5" fmla="*/ 12 h 504"/>
                        <a:gd name="T6" fmla="*/ 1471 w 2736"/>
                        <a:gd name="T7" fmla="*/ 12 h 504"/>
                        <a:gd name="T8" fmla="*/ 1462 w 2736"/>
                        <a:gd name="T9" fmla="*/ 50 h 504"/>
                        <a:gd name="T10" fmla="*/ 948 w 2736"/>
                        <a:gd name="T11" fmla="*/ 50 h 504"/>
                        <a:gd name="T12" fmla="*/ 352 w 2736"/>
                        <a:gd name="T13" fmla="*/ 143 h 504"/>
                        <a:gd name="T14" fmla="*/ 0 w 2736"/>
                        <a:gd name="T15" fmla="*/ 246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2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1"/>
                      <a:ext cx="791" cy="387"/>
                    </a:xfrm>
                    <a:custGeom>
                      <a:avLst/>
                      <a:gdLst>
                        <a:gd name="T0" fmla="*/ 2 w 1769"/>
                        <a:gd name="T1" fmla="*/ 4 h 791"/>
                        <a:gd name="T2" fmla="*/ 217 w 1769"/>
                        <a:gd name="T3" fmla="*/ 27 h 791"/>
                        <a:gd name="T4" fmla="*/ 517 w 1769"/>
                        <a:gd name="T5" fmla="*/ 98 h 791"/>
                        <a:gd name="T6" fmla="*/ 719 w 1769"/>
                        <a:gd name="T7" fmla="*/ 211 h 791"/>
                        <a:gd name="T8" fmla="*/ 784 w 1769"/>
                        <a:gd name="T9" fmla="*/ 297 h 791"/>
                        <a:gd name="T10" fmla="*/ 754 w 1769"/>
                        <a:gd name="T11" fmla="*/ 384 h 791"/>
                        <a:gd name="T12" fmla="*/ 710 w 1769"/>
                        <a:gd name="T13" fmla="*/ 308 h 791"/>
                        <a:gd name="T14" fmla="*/ 620 w 1769"/>
                        <a:gd name="T15" fmla="*/ 222 h 791"/>
                        <a:gd name="T16" fmla="*/ 495 w 1769"/>
                        <a:gd name="T17" fmla="*/ 144 h 791"/>
                        <a:gd name="T18" fmla="*/ 259 w 1769"/>
                        <a:gd name="T19" fmla="*/ 74 h 791"/>
                        <a:gd name="T20" fmla="*/ 0 w 1769"/>
                        <a:gd name="T21" fmla="*/ 37 h 791"/>
                        <a:gd name="T22" fmla="*/ 2 w 1769"/>
                        <a:gd name="T23" fmla="*/ 4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grpSp>
                <p:nvGrpSpPr>
                  <p:cNvPr id="68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69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188 h 504"/>
                        <a:gd name="T2" fmla="*/ 454 w 2736"/>
                        <a:gd name="T3" fmla="*/ 63 h 504"/>
                        <a:gd name="T4" fmla="*/ 933 w 2736"/>
                        <a:gd name="T5" fmla="*/ 9 h 504"/>
                        <a:gd name="T6" fmla="*/ 1437 w 2736"/>
                        <a:gd name="T7" fmla="*/ 9 h 504"/>
                        <a:gd name="T8" fmla="*/ 1429 w 2736"/>
                        <a:gd name="T9" fmla="*/ 38 h 504"/>
                        <a:gd name="T10" fmla="*/ 926 w 2736"/>
                        <a:gd name="T11" fmla="*/ 38 h 504"/>
                        <a:gd name="T12" fmla="*/ 343 w 2736"/>
                        <a:gd name="T13" fmla="*/ 109 h 504"/>
                        <a:gd name="T14" fmla="*/ 0 w 2736"/>
                        <a:gd name="T15" fmla="*/ 188 h 504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60000 65536"/>
                        <a:gd name="T22" fmla="*/ 0 60000 65536"/>
                        <a:gd name="T23" fmla="*/ 0 60000 65536"/>
                      </a:gdLst>
                      <a:ahLst/>
                      <a:cxnLst>
                        <a:cxn ang="T16">
                          <a:pos x="T0" y="T1"/>
                        </a:cxn>
                        <a:cxn ang="T17">
                          <a:pos x="T2" y="T3"/>
                        </a:cxn>
                        <a:cxn ang="T18">
                          <a:pos x="T4" y="T5"/>
                        </a:cxn>
                        <a:cxn ang="T19">
                          <a:pos x="T6" y="T7"/>
                        </a:cxn>
                        <a:cxn ang="T20">
                          <a:pos x="T8" y="T9"/>
                        </a:cxn>
                        <a:cxn ang="T21">
                          <a:pos x="T10" y="T11"/>
                        </a:cxn>
                        <a:cxn ang="T22">
                          <a:pos x="T12" y="T13"/>
                        </a:cxn>
                        <a:cxn ang="T23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70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50" y="3787"/>
                      <a:ext cx="771" cy="295"/>
                    </a:xfrm>
                    <a:custGeom>
                      <a:avLst/>
                      <a:gdLst>
                        <a:gd name="T0" fmla="*/ 2 w 1769"/>
                        <a:gd name="T1" fmla="*/ 3 h 791"/>
                        <a:gd name="T2" fmla="*/ 211 w 1769"/>
                        <a:gd name="T3" fmla="*/ 21 h 791"/>
                        <a:gd name="T4" fmla="*/ 504 w 1769"/>
                        <a:gd name="T5" fmla="*/ 75 h 791"/>
                        <a:gd name="T6" fmla="*/ 702 w 1769"/>
                        <a:gd name="T7" fmla="*/ 161 h 791"/>
                        <a:gd name="T8" fmla="*/ 765 w 1769"/>
                        <a:gd name="T9" fmla="*/ 227 h 791"/>
                        <a:gd name="T10" fmla="*/ 736 w 1769"/>
                        <a:gd name="T11" fmla="*/ 294 h 791"/>
                        <a:gd name="T12" fmla="*/ 693 w 1769"/>
                        <a:gd name="T13" fmla="*/ 236 h 791"/>
                        <a:gd name="T14" fmla="*/ 605 w 1769"/>
                        <a:gd name="T15" fmla="*/ 169 h 791"/>
                        <a:gd name="T16" fmla="*/ 483 w 1769"/>
                        <a:gd name="T17" fmla="*/ 110 h 791"/>
                        <a:gd name="T18" fmla="*/ 253 w 1769"/>
                        <a:gd name="T19" fmla="*/ 57 h 791"/>
                        <a:gd name="T20" fmla="*/ 0 w 1769"/>
                        <a:gd name="T21" fmla="*/ 28 h 791"/>
                        <a:gd name="T22" fmla="*/ 2 w 1769"/>
                        <a:gd name="T23" fmla="*/ 3 h 791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 w="9525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</p:grpSp>
          </p:grpSp>
          <p:grpSp>
            <p:nvGrpSpPr>
              <p:cNvPr id="23" name="Group 110"/>
              <p:cNvGrpSpPr>
                <a:grpSpLocks/>
              </p:cNvGrpSpPr>
              <p:nvPr/>
            </p:nvGrpSpPr>
            <p:grpSpPr bwMode="auto">
              <a:xfrm>
                <a:off x="72" y="314"/>
                <a:ext cx="5461" cy="3666"/>
                <a:chOff x="72" y="314"/>
                <a:chExt cx="5461" cy="3666"/>
              </a:xfrm>
            </p:grpSpPr>
            <p:grpSp>
              <p:nvGrpSpPr>
                <p:cNvPr id="24" name="Group 111"/>
                <p:cNvGrpSpPr>
                  <a:grpSpLocks/>
                </p:cNvGrpSpPr>
                <p:nvPr/>
              </p:nvGrpSpPr>
              <p:grpSpPr bwMode="auto">
                <a:xfrm>
                  <a:off x="72" y="314"/>
                  <a:ext cx="5461" cy="3666"/>
                  <a:chOff x="72" y="314"/>
                  <a:chExt cx="5461" cy="3666"/>
                </a:xfrm>
              </p:grpSpPr>
              <p:sp>
                <p:nvSpPr>
                  <p:cNvPr id="2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7"/>
                  </a:xfrm>
                  <a:custGeom>
                    <a:avLst/>
                    <a:gdLst>
                      <a:gd name="T0" fmla="*/ 2567 w 36729"/>
                      <a:gd name="T1" fmla="*/ 990 h 21600"/>
                      <a:gd name="T2" fmla="*/ 0 w 36729"/>
                      <a:gd name="T3" fmla="*/ 1155 h 21600"/>
                      <a:gd name="T4" fmla="*/ 1246 w 36729"/>
                      <a:gd name="T5" fmla="*/ 0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599"/>
                        </a:cubicBezTo>
                        <a:cubicBezTo>
                          <a:pt x="10696" y="21599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599"/>
                        </a:cubicBezTo>
                        <a:cubicBezTo>
                          <a:pt x="10696" y="21599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lnTo>
                          <a:pt x="36729" y="1045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6" y="1600"/>
                    <a:ext cx="2016" cy="2379"/>
                  </a:xfrm>
                  <a:custGeom>
                    <a:avLst/>
                    <a:gdLst>
                      <a:gd name="T0" fmla="*/ 0 w 30473"/>
                      <a:gd name="T1" fmla="*/ 203 h 22305"/>
                      <a:gd name="T2" fmla="*/ 2015 w 30473"/>
                      <a:gd name="T3" fmla="*/ 2379 h 22305"/>
                      <a:gd name="T4" fmla="*/ 587 w 30473"/>
                      <a:gd name="T5" fmla="*/ 2304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0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0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lnTo>
                          <a:pt x="-1" y="1906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81"/>
                  </a:xfrm>
                  <a:custGeom>
                    <a:avLst/>
                    <a:gdLst>
                      <a:gd name="T0" fmla="*/ 0 w 34812"/>
                      <a:gd name="T1" fmla="*/ 481 h 22305"/>
                      <a:gd name="T2" fmla="*/ 1426 w 34812"/>
                      <a:gd name="T3" fmla="*/ 2379 h 22305"/>
                      <a:gd name="T4" fmla="*/ 541 w 34812"/>
                      <a:gd name="T5" fmla="*/ 2304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0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0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29" name="Arc 115"/>
                  <p:cNvSpPr>
                    <a:spLocks/>
                  </p:cNvSpPr>
                  <p:nvPr/>
                </p:nvSpPr>
                <p:spPr bwMode="hidden">
                  <a:xfrm flipH="1">
                    <a:off x="72" y="813"/>
                    <a:ext cx="2541" cy="2379"/>
                  </a:xfrm>
                  <a:custGeom>
                    <a:avLst/>
                    <a:gdLst>
                      <a:gd name="T0" fmla="*/ 0 w 36830"/>
                      <a:gd name="T1" fmla="*/ 670 h 22305"/>
                      <a:gd name="T2" fmla="*/ 2539 w 36830"/>
                      <a:gd name="T3" fmla="*/ 2379 h 22305"/>
                      <a:gd name="T4" fmla="*/ 1050 w 36830"/>
                      <a:gd name="T5" fmla="*/ 2304 h 22305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0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0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lnTo>
                          <a:pt x="0" y="6283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0" name="Arc 116"/>
                  <p:cNvSpPr>
                    <a:spLocks/>
                  </p:cNvSpPr>
                  <p:nvPr/>
                </p:nvSpPr>
                <p:spPr bwMode="hidden">
                  <a:xfrm flipH="1">
                    <a:off x="788" y="313"/>
                    <a:ext cx="1851" cy="2303"/>
                  </a:xfrm>
                  <a:custGeom>
                    <a:avLst/>
                    <a:gdLst>
                      <a:gd name="T0" fmla="*/ 0 w 31881"/>
                      <a:gd name="T1" fmla="*/ 1068 h 21600"/>
                      <a:gd name="T2" fmla="*/ 1850 w 31881"/>
                      <a:gd name="T3" fmla="*/ 518 h 21600"/>
                      <a:gd name="T4" fmla="*/ 1058 w 31881"/>
                      <a:gd name="T5" fmla="*/ 2304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0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0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lnTo>
                          <a:pt x="-1" y="10015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6" cy="2303"/>
                  </a:xfrm>
                  <a:custGeom>
                    <a:avLst/>
                    <a:gdLst>
                      <a:gd name="T0" fmla="*/ 0 w 31146"/>
                      <a:gd name="T1" fmla="*/ 481 h 21600"/>
                      <a:gd name="T2" fmla="*/ 764 w 31146"/>
                      <a:gd name="T3" fmla="*/ 1020 h 21600"/>
                      <a:gd name="T4" fmla="*/ 324 w 31146"/>
                      <a:gd name="T5" fmla="*/ 2304 h 21600"/>
                      <a:gd name="T6" fmla="*/ 0 60000 65536"/>
                      <a:gd name="T7" fmla="*/ 0 60000 65536"/>
                      <a:gd name="T8" fmla="*/ 0 60000 6553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0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0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lnTo>
                          <a:pt x="-1" y="4511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7"/>
                    <a:ext cx="418" cy="1524"/>
                  </a:xfrm>
                  <a:custGeom>
                    <a:avLst/>
                    <a:gdLst>
                      <a:gd name="T0" fmla="*/ 0 w 776"/>
                      <a:gd name="T1" fmla="*/ 41 h 2368"/>
                      <a:gd name="T2" fmla="*/ 129 w 776"/>
                      <a:gd name="T3" fmla="*/ 10 h 2368"/>
                      <a:gd name="T4" fmla="*/ 52 w 776"/>
                      <a:gd name="T5" fmla="*/ 103 h 2368"/>
                      <a:gd name="T6" fmla="*/ 181 w 776"/>
                      <a:gd name="T7" fmla="*/ 103 h 2368"/>
                      <a:gd name="T8" fmla="*/ 103 w 776"/>
                      <a:gd name="T9" fmla="*/ 196 h 2368"/>
                      <a:gd name="T10" fmla="*/ 207 w 776"/>
                      <a:gd name="T11" fmla="*/ 227 h 2368"/>
                      <a:gd name="T12" fmla="*/ 155 w 776"/>
                      <a:gd name="T13" fmla="*/ 288 h 2368"/>
                      <a:gd name="T14" fmla="*/ 259 w 776"/>
                      <a:gd name="T15" fmla="*/ 319 h 2368"/>
                      <a:gd name="T16" fmla="*/ 207 w 776"/>
                      <a:gd name="T17" fmla="*/ 381 h 2368"/>
                      <a:gd name="T18" fmla="*/ 284 w 776"/>
                      <a:gd name="T19" fmla="*/ 412 h 2368"/>
                      <a:gd name="T20" fmla="*/ 259 w 776"/>
                      <a:gd name="T21" fmla="*/ 474 h 2368"/>
                      <a:gd name="T22" fmla="*/ 310 w 776"/>
                      <a:gd name="T23" fmla="*/ 535 h 2368"/>
                      <a:gd name="T24" fmla="*/ 310 w 776"/>
                      <a:gd name="T25" fmla="*/ 597 h 2368"/>
                      <a:gd name="T26" fmla="*/ 362 w 776"/>
                      <a:gd name="T27" fmla="*/ 690 h 2368"/>
                      <a:gd name="T28" fmla="*/ 336 w 776"/>
                      <a:gd name="T29" fmla="*/ 783 h 2368"/>
                      <a:gd name="T30" fmla="*/ 388 w 776"/>
                      <a:gd name="T31" fmla="*/ 844 h 2368"/>
                      <a:gd name="T32" fmla="*/ 362 w 776"/>
                      <a:gd name="T33" fmla="*/ 937 h 2368"/>
                      <a:gd name="T34" fmla="*/ 388 w 776"/>
                      <a:gd name="T35" fmla="*/ 1030 h 2368"/>
                      <a:gd name="T36" fmla="*/ 362 w 776"/>
                      <a:gd name="T37" fmla="*/ 1092 h 2368"/>
                      <a:gd name="T38" fmla="*/ 414 w 776"/>
                      <a:gd name="T39" fmla="*/ 1184 h 2368"/>
                      <a:gd name="T40" fmla="*/ 388 w 776"/>
                      <a:gd name="T41" fmla="*/ 1277 h 2368"/>
                      <a:gd name="T42" fmla="*/ 414 w 776"/>
                      <a:gd name="T43" fmla="*/ 1400 h 2368"/>
                      <a:gd name="T44" fmla="*/ 388 w 776"/>
                      <a:gd name="T45" fmla="*/ 1431 h 2368"/>
                      <a:gd name="T46" fmla="*/ 414 w 776"/>
                      <a:gd name="T47" fmla="*/ 1524 h 2368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</a:gdLst>
                    <a:ahLst/>
                    <a:cxnLst>
                      <a:cxn ang="T48">
                        <a:pos x="T0" y="T1"/>
                      </a:cxn>
                      <a:cxn ang="T49">
                        <a:pos x="T2" y="T3"/>
                      </a:cxn>
                      <a:cxn ang="T50">
                        <a:pos x="T4" y="T5"/>
                      </a:cxn>
                      <a:cxn ang="T51">
                        <a:pos x="T6" y="T7"/>
                      </a:cxn>
                      <a:cxn ang="T52">
                        <a:pos x="T8" y="T9"/>
                      </a:cxn>
                      <a:cxn ang="T53">
                        <a:pos x="T10" y="T11"/>
                      </a:cxn>
                      <a:cxn ang="T54">
                        <a:pos x="T12" y="T13"/>
                      </a:cxn>
                      <a:cxn ang="T55">
                        <a:pos x="T14" y="T15"/>
                      </a:cxn>
                      <a:cxn ang="T56">
                        <a:pos x="T16" y="T17"/>
                      </a:cxn>
                      <a:cxn ang="T57">
                        <a:pos x="T18" y="T19"/>
                      </a:cxn>
                      <a:cxn ang="T58">
                        <a:pos x="T20" y="T21"/>
                      </a:cxn>
                      <a:cxn ang="T59">
                        <a:pos x="T22" y="T23"/>
                      </a:cxn>
                      <a:cxn ang="T60">
                        <a:pos x="T24" y="T25"/>
                      </a:cxn>
                      <a:cxn ang="T61">
                        <a:pos x="T26" y="T27"/>
                      </a:cxn>
                      <a:cxn ang="T62">
                        <a:pos x="T28" y="T29"/>
                      </a:cxn>
                      <a:cxn ang="T63">
                        <a:pos x="T30" y="T31"/>
                      </a:cxn>
                      <a:cxn ang="T64">
                        <a:pos x="T32" y="T33"/>
                      </a:cxn>
                      <a:cxn ang="T65">
                        <a:pos x="T34" y="T35"/>
                      </a:cxn>
                      <a:cxn ang="T66">
                        <a:pos x="T36" y="T37"/>
                      </a:cxn>
                      <a:cxn ang="T67">
                        <a:pos x="T38" y="T39"/>
                      </a:cxn>
                      <a:cxn ang="T68">
                        <a:pos x="T40" y="T41"/>
                      </a:cxn>
                      <a:cxn ang="T69">
                        <a:pos x="T42" y="T43"/>
                      </a:cxn>
                      <a:cxn ang="T70">
                        <a:pos x="T44" y="T45"/>
                      </a:cxn>
                      <a:cxn ang="T71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25" name="Freeform 119"/>
                <p:cNvSpPr>
                  <a:spLocks/>
                </p:cNvSpPr>
                <p:nvPr/>
              </p:nvSpPr>
              <p:spPr bwMode="hidden">
                <a:xfrm rot="-1346631">
                  <a:off x="3280" y="1528"/>
                  <a:ext cx="442" cy="838"/>
                </a:xfrm>
                <a:custGeom>
                  <a:avLst/>
                  <a:gdLst>
                    <a:gd name="T0" fmla="*/ 0 w 776"/>
                    <a:gd name="T1" fmla="*/ 23 h 2368"/>
                    <a:gd name="T2" fmla="*/ 137 w 776"/>
                    <a:gd name="T3" fmla="*/ 6 h 2368"/>
                    <a:gd name="T4" fmla="*/ 55 w 776"/>
                    <a:gd name="T5" fmla="*/ 57 h 2368"/>
                    <a:gd name="T6" fmla="*/ 191 w 776"/>
                    <a:gd name="T7" fmla="*/ 57 h 2368"/>
                    <a:gd name="T8" fmla="*/ 109 w 776"/>
                    <a:gd name="T9" fmla="*/ 107 h 2368"/>
                    <a:gd name="T10" fmla="*/ 219 w 776"/>
                    <a:gd name="T11" fmla="*/ 124 h 2368"/>
                    <a:gd name="T12" fmla="*/ 164 w 776"/>
                    <a:gd name="T13" fmla="*/ 158 h 2368"/>
                    <a:gd name="T14" fmla="*/ 273 w 776"/>
                    <a:gd name="T15" fmla="*/ 175 h 2368"/>
                    <a:gd name="T16" fmla="*/ 219 w 776"/>
                    <a:gd name="T17" fmla="*/ 209 h 2368"/>
                    <a:gd name="T18" fmla="*/ 301 w 776"/>
                    <a:gd name="T19" fmla="*/ 226 h 2368"/>
                    <a:gd name="T20" fmla="*/ 273 w 776"/>
                    <a:gd name="T21" fmla="*/ 260 h 2368"/>
                    <a:gd name="T22" fmla="*/ 328 w 776"/>
                    <a:gd name="T23" fmla="*/ 294 h 2368"/>
                    <a:gd name="T24" fmla="*/ 328 w 776"/>
                    <a:gd name="T25" fmla="*/ 328 h 2368"/>
                    <a:gd name="T26" fmla="*/ 383 w 776"/>
                    <a:gd name="T27" fmla="*/ 379 h 2368"/>
                    <a:gd name="T28" fmla="*/ 355 w 776"/>
                    <a:gd name="T29" fmla="*/ 430 h 2368"/>
                    <a:gd name="T30" fmla="*/ 410 w 776"/>
                    <a:gd name="T31" fmla="*/ 464 h 2368"/>
                    <a:gd name="T32" fmla="*/ 383 w 776"/>
                    <a:gd name="T33" fmla="*/ 515 h 2368"/>
                    <a:gd name="T34" fmla="*/ 410 w 776"/>
                    <a:gd name="T35" fmla="*/ 566 h 2368"/>
                    <a:gd name="T36" fmla="*/ 383 w 776"/>
                    <a:gd name="T37" fmla="*/ 599 h 2368"/>
                    <a:gd name="T38" fmla="*/ 437 w 776"/>
                    <a:gd name="T39" fmla="*/ 650 h 2368"/>
                    <a:gd name="T40" fmla="*/ 410 w 776"/>
                    <a:gd name="T41" fmla="*/ 701 h 2368"/>
                    <a:gd name="T42" fmla="*/ 437 w 776"/>
                    <a:gd name="T43" fmla="*/ 769 h 2368"/>
                    <a:gd name="T44" fmla="*/ 410 w 776"/>
                    <a:gd name="T45" fmla="*/ 786 h 2368"/>
                    <a:gd name="T46" fmla="*/ 437 w 776"/>
                    <a:gd name="T47" fmla="*/ 837 h 2368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7" name="Group 120"/>
            <p:cNvGrpSpPr>
              <a:grpSpLocks/>
            </p:cNvGrpSpPr>
            <p:nvPr/>
          </p:nvGrpSpPr>
          <p:grpSpPr bwMode="auto">
            <a:xfrm>
              <a:off x="1476" y="455"/>
              <a:ext cx="4040" cy="2966"/>
              <a:chOff x="210" y="337"/>
              <a:chExt cx="5198" cy="3818"/>
            </a:xfrm>
          </p:grpSpPr>
          <p:sp>
            <p:nvSpPr>
              <p:cNvPr id="8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40 h 2368"/>
                  <a:gd name="T2" fmla="*/ 150 w 776"/>
                  <a:gd name="T3" fmla="*/ 10 h 2368"/>
                  <a:gd name="T4" fmla="*/ 60 w 776"/>
                  <a:gd name="T5" fmla="*/ 100 h 2368"/>
                  <a:gd name="T6" fmla="*/ 210 w 776"/>
                  <a:gd name="T7" fmla="*/ 100 h 2368"/>
                  <a:gd name="T8" fmla="*/ 120 w 776"/>
                  <a:gd name="T9" fmla="*/ 190 h 2368"/>
                  <a:gd name="T10" fmla="*/ 240 w 776"/>
                  <a:gd name="T11" fmla="*/ 220 h 2368"/>
                  <a:gd name="T12" fmla="*/ 180 w 776"/>
                  <a:gd name="T13" fmla="*/ 280 h 2368"/>
                  <a:gd name="T14" fmla="*/ 300 w 776"/>
                  <a:gd name="T15" fmla="*/ 310 h 2368"/>
                  <a:gd name="T16" fmla="*/ 240 w 776"/>
                  <a:gd name="T17" fmla="*/ 370 h 2368"/>
                  <a:gd name="T18" fmla="*/ 330 w 776"/>
                  <a:gd name="T19" fmla="*/ 400 h 2368"/>
                  <a:gd name="T20" fmla="*/ 300 w 776"/>
                  <a:gd name="T21" fmla="*/ 460 h 2368"/>
                  <a:gd name="T22" fmla="*/ 360 w 776"/>
                  <a:gd name="T23" fmla="*/ 520 h 2368"/>
                  <a:gd name="T24" fmla="*/ 360 w 776"/>
                  <a:gd name="T25" fmla="*/ 580 h 2368"/>
                  <a:gd name="T26" fmla="*/ 420 w 776"/>
                  <a:gd name="T27" fmla="*/ 670 h 2368"/>
                  <a:gd name="T28" fmla="*/ 390 w 776"/>
                  <a:gd name="T29" fmla="*/ 759 h 2368"/>
                  <a:gd name="T30" fmla="*/ 450 w 776"/>
                  <a:gd name="T31" fmla="*/ 819 h 2368"/>
                  <a:gd name="T32" fmla="*/ 420 w 776"/>
                  <a:gd name="T33" fmla="*/ 909 h 2368"/>
                  <a:gd name="T34" fmla="*/ 450 w 776"/>
                  <a:gd name="T35" fmla="*/ 999 h 2368"/>
                  <a:gd name="T36" fmla="*/ 420 w 776"/>
                  <a:gd name="T37" fmla="*/ 1059 h 2368"/>
                  <a:gd name="T38" fmla="*/ 480 w 776"/>
                  <a:gd name="T39" fmla="*/ 1149 h 2368"/>
                  <a:gd name="T40" fmla="*/ 450 w 776"/>
                  <a:gd name="T41" fmla="*/ 1239 h 2368"/>
                  <a:gd name="T42" fmla="*/ 480 w 776"/>
                  <a:gd name="T43" fmla="*/ 1359 h 2368"/>
                  <a:gd name="T44" fmla="*/ 450 w 776"/>
                  <a:gd name="T45" fmla="*/ 1389 h 2368"/>
                  <a:gd name="T46" fmla="*/ 480 w 776"/>
                  <a:gd name="T47" fmla="*/ 1479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0" cy="2304"/>
              </a:xfrm>
              <a:custGeom>
                <a:avLst/>
                <a:gdLst>
                  <a:gd name="T0" fmla="*/ 537 w 21600"/>
                  <a:gd name="T1" fmla="*/ 0 h 21602"/>
                  <a:gd name="T2" fmla="*/ 2121 w 21600"/>
                  <a:gd name="T3" fmla="*/ 2304 h 21602"/>
                  <a:gd name="T4" fmla="*/ 0 w 21600"/>
                  <a:gd name="T5" fmla="*/ 2229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T0" fmla="*/ 0 w 28940"/>
                  <a:gd name="T1" fmla="*/ 137 h 22305"/>
                  <a:gd name="T2" fmla="*/ 1244 w 28940"/>
                  <a:gd name="T3" fmla="*/ 2379 h 22305"/>
                  <a:gd name="T4" fmla="*/ 316 w 28940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0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0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Arc 124"/>
              <p:cNvSpPr>
                <a:spLocks/>
              </p:cNvSpPr>
              <p:nvPr/>
            </p:nvSpPr>
            <p:spPr bwMode="hidden">
              <a:xfrm flipH="1">
                <a:off x="210" y="1169"/>
                <a:ext cx="2376" cy="2379"/>
              </a:xfrm>
              <a:custGeom>
                <a:avLst/>
                <a:gdLst>
                  <a:gd name="T0" fmla="*/ 0 w 34455"/>
                  <a:gd name="T1" fmla="*/ 452 h 22305"/>
                  <a:gd name="T2" fmla="*/ 2375 w 34455"/>
                  <a:gd name="T3" fmla="*/ 2379 h 22305"/>
                  <a:gd name="T4" fmla="*/ 886 w 34455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0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0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Arc 125"/>
              <p:cNvSpPr>
                <a:spLocks/>
              </p:cNvSpPr>
              <p:nvPr/>
            </p:nvSpPr>
            <p:spPr bwMode="hidden">
              <a:xfrm>
                <a:off x="2841" y="1503"/>
                <a:ext cx="381" cy="2379"/>
              </a:xfrm>
              <a:custGeom>
                <a:avLst/>
                <a:gdLst>
                  <a:gd name="T0" fmla="*/ 0 w 34812"/>
                  <a:gd name="T1" fmla="*/ 481 h 22305"/>
                  <a:gd name="T2" fmla="*/ 381 w 34812"/>
                  <a:gd name="T3" fmla="*/ 2379 h 22305"/>
                  <a:gd name="T4" fmla="*/ 145 w 34812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5" cy="2379"/>
              </a:xfrm>
              <a:custGeom>
                <a:avLst/>
                <a:gdLst>
                  <a:gd name="T0" fmla="*/ 0 w 34812"/>
                  <a:gd name="T1" fmla="*/ 481 h 22305"/>
                  <a:gd name="T2" fmla="*/ 1004 w 34812"/>
                  <a:gd name="T3" fmla="*/ 2379 h 22305"/>
                  <a:gd name="T4" fmla="*/ 381 w 34812"/>
                  <a:gd name="T5" fmla="*/ 23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127"/>
              <p:cNvSpPr>
                <a:spLocks/>
              </p:cNvSpPr>
              <p:nvPr/>
            </p:nvSpPr>
            <p:spPr bwMode="hidden">
              <a:xfrm>
                <a:off x="3300" y="2635"/>
                <a:ext cx="485" cy="1479"/>
              </a:xfrm>
              <a:custGeom>
                <a:avLst/>
                <a:gdLst>
                  <a:gd name="T0" fmla="*/ 0 w 776"/>
                  <a:gd name="T1" fmla="*/ 40 h 2368"/>
                  <a:gd name="T2" fmla="*/ 150 w 776"/>
                  <a:gd name="T3" fmla="*/ 10 h 2368"/>
                  <a:gd name="T4" fmla="*/ 60 w 776"/>
                  <a:gd name="T5" fmla="*/ 100 h 2368"/>
                  <a:gd name="T6" fmla="*/ 210 w 776"/>
                  <a:gd name="T7" fmla="*/ 100 h 2368"/>
                  <a:gd name="T8" fmla="*/ 120 w 776"/>
                  <a:gd name="T9" fmla="*/ 190 h 2368"/>
                  <a:gd name="T10" fmla="*/ 240 w 776"/>
                  <a:gd name="T11" fmla="*/ 220 h 2368"/>
                  <a:gd name="T12" fmla="*/ 180 w 776"/>
                  <a:gd name="T13" fmla="*/ 280 h 2368"/>
                  <a:gd name="T14" fmla="*/ 300 w 776"/>
                  <a:gd name="T15" fmla="*/ 310 h 2368"/>
                  <a:gd name="T16" fmla="*/ 240 w 776"/>
                  <a:gd name="T17" fmla="*/ 370 h 2368"/>
                  <a:gd name="T18" fmla="*/ 330 w 776"/>
                  <a:gd name="T19" fmla="*/ 400 h 2368"/>
                  <a:gd name="T20" fmla="*/ 300 w 776"/>
                  <a:gd name="T21" fmla="*/ 460 h 2368"/>
                  <a:gd name="T22" fmla="*/ 360 w 776"/>
                  <a:gd name="T23" fmla="*/ 520 h 2368"/>
                  <a:gd name="T24" fmla="*/ 360 w 776"/>
                  <a:gd name="T25" fmla="*/ 580 h 2368"/>
                  <a:gd name="T26" fmla="*/ 420 w 776"/>
                  <a:gd name="T27" fmla="*/ 670 h 2368"/>
                  <a:gd name="T28" fmla="*/ 390 w 776"/>
                  <a:gd name="T29" fmla="*/ 759 h 2368"/>
                  <a:gd name="T30" fmla="*/ 450 w 776"/>
                  <a:gd name="T31" fmla="*/ 819 h 2368"/>
                  <a:gd name="T32" fmla="*/ 420 w 776"/>
                  <a:gd name="T33" fmla="*/ 909 h 2368"/>
                  <a:gd name="T34" fmla="*/ 450 w 776"/>
                  <a:gd name="T35" fmla="*/ 999 h 2368"/>
                  <a:gd name="T36" fmla="*/ 420 w 776"/>
                  <a:gd name="T37" fmla="*/ 1059 h 2368"/>
                  <a:gd name="T38" fmla="*/ 480 w 776"/>
                  <a:gd name="T39" fmla="*/ 1149 h 2368"/>
                  <a:gd name="T40" fmla="*/ 450 w 776"/>
                  <a:gd name="T41" fmla="*/ 1239 h 2368"/>
                  <a:gd name="T42" fmla="*/ 480 w 776"/>
                  <a:gd name="T43" fmla="*/ 1359 h 2368"/>
                  <a:gd name="T44" fmla="*/ 450 w 776"/>
                  <a:gd name="T45" fmla="*/ 1389 h 2368"/>
                  <a:gd name="T46" fmla="*/ 480 w 776"/>
                  <a:gd name="T47" fmla="*/ 1479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128"/>
              <p:cNvSpPr>
                <a:spLocks/>
              </p:cNvSpPr>
              <p:nvPr/>
            </p:nvSpPr>
            <p:spPr bwMode="hidden">
              <a:xfrm rot="19660755" flipV="1">
                <a:off x="2547" y="2149"/>
                <a:ext cx="441" cy="838"/>
              </a:xfrm>
              <a:custGeom>
                <a:avLst/>
                <a:gdLst>
                  <a:gd name="T0" fmla="*/ 0 w 776"/>
                  <a:gd name="T1" fmla="*/ 23 h 2368"/>
                  <a:gd name="T2" fmla="*/ 137 w 776"/>
                  <a:gd name="T3" fmla="*/ 6 h 2368"/>
                  <a:gd name="T4" fmla="*/ 55 w 776"/>
                  <a:gd name="T5" fmla="*/ 57 h 2368"/>
                  <a:gd name="T6" fmla="*/ 191 w 776"/>
                  <a:gd name="T7" fmla="*/ 57 h 2368"/>
                  <a:gd name="T8" fmla="*/ 109 w 776"/>
                  <a:gd name="T9" fmla="*/ 107 h 2368"/>
                  <a:gd name="T10" fmla="*/ 219 w 776"/>
                  <a:gd name="T11" fmla="*/ 124 h 2368"/>
                  <a:gd name="T12" fmla="*/ 164 w 776"/>
                  <a:gd name="T13" fmla="*/ 158 h 2368"/>
                  <a:gd name="T14" fmla="*/ 273 w 776"/>
                  <a:gd name="T15" fmla="*/ 175 h 2368"/>
                  <a:gd name="T16" fmla="*/ 219 w 776"/>
                  <a:gd name="T17" fmla="*/ 209 h 2368"/>
                  <a:gd name="T18" fmla="*/ 301 w 776"/>
                  <a:gd name="T19" fmla="*/ 226 h 2368"/>
                  <a:gd name="T20" fmla="*/ 273 w 776"/>
                  <a:gd name="T21" fmla="*/ 260 h 2368"/>
                  <a:gd name="T22" fmla="*/ 328 w 776"/>
                  <a:gd name="T23" fmla="*/ 294 h 2368"/>
                  <a:gd name="T24" fmla="*/ 328 w 776"/>
                  <a:gd name="T25" fmla="*/ 328 h 2368"/>
                  <a:gd name="T26" fmla="*/ 383 w 776"/>
                  <a:gd name="T27" fmla="*/ 379 h 2368"/>
                  <a:gd name="T28" fmla="*/ 355 w 776"/>
                  <a:gd name="T29" fmla="*/ 430 h 2368"/>
                  <a:gd name="T30" fmla="*/ 410 w 776"/>
                  <a:gd name="T31" fmla="*/ 464 h 2368"/>
                  <a:gd name="T32" fmla="*/ 383 w 776"/>
                  <a:gd name="T33" fmla="*/ 515 h 2368"/>
                  <a:gd name="T34" fmla="*/ 410 w 776"/>
                  <a:gd name="T35" fmla="*/ 566 h 2368"/>
                  <a:gd name="T36" fmla="*/ 383 w 776"/>
                  <a:gd name="T37" fmla="*/ 599 h 2368"/>
                  <a:gd name="T38" fmla="*/ 437 w 776"/>
                  <a:gd name="T39" fmla="*/ 650 h 2368"/>
                  <a:gd name="T40" fmla="*/ 410 w 776"/>
                  <a:gd name="T41" fmla="*/ 701 h 2368"/>
                  <a:gd name="T42" fmla="*/ 437 w 776"/>
                  <a:gd name="T43" fmla="*/ 769 h 2368"/>
                  <a:gd name="T44" fmla="*/ 410 w 776"/>
                  <a:gd name="T45" fmla="*/ 786 h 2368"/>
                  <a:gd name="T46" fmla="*/ 437 w 776"/>
                  <a:gd name="T47" fmla="*/ 83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129"/>
              <p:cNvSpPr>
                <a:spLocks/>
              </p:cNvSpPr>
              <p:nvPr/>
            </p:nvSpPr>
            <p:spPr bwMode="hidden">
              <a:xfrm flipH="1">
                <a:off x="489" y="2503"/>
                <a:ext cx="1083" cy="1524"/>
              </a:xfrm>
              <a:custGeom>
                <a:avLst/>
                <a:gdLst>
                  <a:gd name="T0" fmla="*/ 0 w 776"/>
                  <a:gd name="T1" fmla="*/ 41 h 2368"/>
                  <a:gd name="T2" fmla="*/ 336 w 776"/>
                  <a:gd name="T3" fmla="*/ 10 h 2368"/>
                  <a:gd name="T4" fmla="*/ 134 w 776"/>
                  <a:gd name="T5" fmla="*/ 103 h 2368"/>
                  <a:gd name="T6" fmla="*/ 470 w 776"/>
                  <a:gd name="T7" fmla="*/ 103 h 2368"/>
                  <a:gd name="T8" fmla="*/ 268 w 776"/>
                  <a:gd name="T9" fmla="*/ 196 h 2368"/>
                  <a:gd name="T10" fmla="*/ 537 w 776"/>
                  <a:gd name="T11" fmla="*/ 227 h 2368"/>
                  <a:gd name="T12" fmla="*/ 403 w 776"/>
                  <a:gd name="T13" fmla="*/ 288 h 2368"/>
                  <a:gd name="T14" fmla="*/ 671 w 776"/>
                  <a:gd name="T15" fmla="*/ 319 h 2368"/>
                  <a:gd name="T16" fmla="*/ 537 w 776"/>
                  <a:gd name="T17" fmla="*/ 381 h 2368"/>
                  <a:gd name="T18" fmla="*/ 738 w 776"/>
                  <a:gd name="T19" fmla="*/ 412 h 2368"/>
                  <a:gd name="T20" fmla="*/ 671 w 776"/>
                  <a:gd name="T21" fmla="*/ 474 h 2368"/>
                  <a:gd name="T22" fmla="*/ 805 w 776"/>
                  <a:gd name="T23" fmla="*/ 535 h 2368"/>
                  <a:gd name="T24" fmla="*/ 805 w 776"/>
                  <a:gd name="T25" fmla="*/ 597 h 2368"/>
                  <a:gd name="T26" fmla="*/ 940 w 776"/>
                  <a:gd name="T27" fmla="*/ 690 h 2368"/>
                  <a:gd name="T28" fmla="*/ 872 w 776"/>
                  <a:gd name="T29" fmla="*/ 783 h 2368"/>
                  <a:gd name="T30" fmla="*/ 1007 w 776"/>
                  <a:gd name="T31" fmla="*/ 844 h 2368"/>
                  <a:gd name="T32" fmla="*/ 940 w 776"/>
                  <a:gd name="T33" fmla="*/ 937 h 2368"/>
                  <a:gd name="T34" fmla="*/ 1007 w 776"/>
                  <a:gd name="T35" fmla="*/ 1030 h 2368"/>
                  <a:gd name="T36" fmla="*/ 940 w 776"/>
                  <a:gd name="T37" fmla="*/ 1092 h 2368"/>
                  <a:gd name="T38" fmla="*/ 1074 w 776"/>
                  <a:gd name="T39" fmla="*/ 1184 h 2368"/>
                  <a:gd name="T40" fmla="*/ 1007 w 776"/>
                  <a:gd name="T41" fmla="*/ 1277 h 2368"/>
                  <a:gd name="T42" fmla="*/ 1074 w 776"/>
                  <a:gd name="T43" fmla="*/ 1400 h 2368"/>
                  <a:gd name="T44" fmla="*/ 1007 w 776"/>
                  <a:gd name="T45" fmla="*/ 1431 h 2368"/>
                  <a:gd name="T46" fmla="*/ 1074 w 776"/>
                  <a:gd name="T47" fmla="*/ 1524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7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5" cy="1524"/>
              </a:xfrm>
              <a:custGeom>
                <a:avLst/>
                <a:gdLst>
                  <a:gd name="T0" fmla="*/ 0 w 776"/>
                  <a:gd name="T1" fmla="*/ 41 h 2368"/>
                  <a:gd name="T2" fmla="*/ 215 w 776"/>
                  <a:gd name="T3" fmla="*/ 10 h 2368"/>
                  <a:gd name="T4" fmla="*/ 86 w 776"/>
                  <a:gd name="T5" fmla="*/ 103 h 2368"/>
                  <a:gd name="T6" fmla="*/ 301 w 776"/>
                  <a:gd name="T7" fmla="*/ 103 h 2368"/>
                  <a:gd name="T8" fmla="*/ 172 w 776"/>
                  <a:gd name="T9" fmla="*/ 196 h 2368"/>
                  <a:gd name="T10" fmla="*/ 344 w 776"/>
                  <a:gd name="T11" fmla="*/ 227 h 2368"/>
                  <a:gd name="T12" fmla="*/ 258 w 776"/>
                  <a:gd name="T13" fmla="*/ 288 h 2368"/>
                  <a:gd name="T14" fmla="*/ 431 w 776"/>
                  <a:gd name="T15" fmla="*/ 319 h 2368"/>
                  <a:gd name="T16" fmla="*/ 344 w 776"/>
                  <a:gd name="T17" fmla="*/ 381 h 2368"/>
                  <a:gd name="T18" fmla="*/ 474 w 776"/>
                  <a:gd name="T19" fmla="*/ 412 h 2368"/>
                  <a:gd name="T20" fmla="*/ 431 w 776"/>
                  <a:gd name="T21" fmla="*/ 474 h 2368"/>
                  <a:gd name="T22" fmla="*/ 517 w 776"/>
                  <a:gd name="T23" fmla="*/ 535 h 2368"/>
                  <a:gd name="T24" fmla="*/ 517 w 776"/>
                  <a:gd name="T25" fmla="*/ 597 h 2368"/>
                  <a:gd name="T26" fmla="*/ 603 w 776"/>
                  <a:gd name="T27" fmla="*/ 690 h 2368"/>
                  <a:gd name="T28" fmla="*/ 560 w 776"/>
                  <a:gd name="T29" fmla="*/ 783 h 2368"/>
                  <a:gd name="T30" fmla="*/ 646 w 776"/>
                  <a:gd name="T31" fmla="*/ 844 h 2368"/>
                  <a:gd name="T32" fmla="*/ 603 w 776"/>
                  <a:gd name="T33" fmla="*/ 937 h 2368"/>
                  <a:gd name="T34" fmla="*/ 646 w 776"/>
                  <a:gd name="T35" fmla="*/ 1030 h 2368"/>
                  <a:gd name="T36" fmla="*/ 603 w 776"/>
                  <a:gd name="T37" fmla="*/ 1092 h 2368"/>
                  <a:gd name="T38" fmla="*/ 689 w 776"/>
                  <a:gd name="T39" fmla="*/ 1184 h 2368"/>
                  <a:gd name="T40" fmla="*/ 646 w 776"/>
                  <a:gd name="T41" fmla="*/ 1277 h 2368"/>
                  <a:gd name="T42" fmla="*/ 689 w 776"/>
                  <a:gd name="T43" fmla="*/ 1400 h 2368"/>
                  <a:gd name="T44" fmla="*/ 646 w 776"/>
                  <a:gd name="T45" fmla="*/ 1431 h 2368"/>
                  <a:gd name="T46" fmla="*/ 689 w 776"/>
                  <a:gd name="T47" fmla="*/ 1524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8" name="Freeform 131"/>
              <p:cNvSpPr>
                <a:spLocks/>
              </p:cNvSpPr>
              <p:nvPr/>
            </p:nvSpPr>
            <p:spPr bwMode="hidden">
              <a:xfrm>
                <a:off x="4401" y="2279"/>
                <a:ext cx="1007" cy="1600"/>
              </a:xfrm>
              <a:custGeom>
                <a:avLst/>
                <a:gdLst>
                  <a:gd name="T0" fmla="*/ 0 w 776"/>
                  <a:gd name="T1" fmla="*/ 43 h 2368"/>
                  <a:gd name="T2" fmla="*/ 311 w 776"/>
                  <a:gd name="T3" fmla="*/ 11 h 2368"/>
                  <a:gd name="T4" fmla="*/ 125 w 776"/>
                  <a:gd name="T5" fmla="*/ 108 h 2368"/>
                  <a:gd name="T6" fmla="*/ 436 w 776"/>
                  <a:gd name="T7" fmla="*/ 108 h 2368"/>
                  <a:gd name="T8" fmla="*/ 249 w 776"/>
                  <a:gd name="T9" fmla="*/ 206 h 2368"/>
                  <a:gd name="T10" fmla="*/ 498 w 776"/>
                  <a:gd name="T11" fmla="*/ 238 h 2368"/>
                  <a:gd name="T12" fmla="*/ 374 w 776"/>
                  <a:gd name="T13" fmla="*/ 303 h 2368"/>
                  <a:gd name="T14" fmla="*/ 623 w 776"/>
                  <a:gd name="T15" fmla="*/ 335 h 2368"/>
                  <a:gd name="T16" fmla="*/ 498 w 776"/>
                  <a:gd name="T17" fmla="*/ 400 h 2368"/>
                  <a:gd name="T18" fmla="*/ 685 w 776"/>
                  <a:gd name="T19" fmla="*/ 433 h 2368"/>
                  <a:gd name="T20" fmla="*/ 623 w 776"/>
                  <a:gd name="T21" fmla="*/ 498 h 2368"/>
                  <a:gd name="T22" fmla="*/ 747 w 776"/>
                  <a:gd name="T23" fmla="*/ 563 h 2368"/>
                  <a:gd name="T24" fmla="*/ 747 w 776"/>
                  <a:gd name="T25" fmla="*/ 627 h 2368"/>
                  <a:gd name="T26" fmla="*/ 872 w 776"/>
                  <a:gd name="T27" fmla="*/ 725 h 2368"/>
                  <a:gd name="T28" fmla="*/ 810 w 776"/>
                  <a:gd name="T29" fmla="*/ 822 h 2368"/>
                  <a:gd name="T30" fmla="*/ 934 w 776"/>
                  <a:gd name="T31" fmla="*/ 887 h 2368"/>
                  <a:gd name="T32" fmla="*/ 872 w 776"/>
                  <a:gd name="T33" fmla="*/ 984 h 2368"/>
                  <a:gd name="T34" fmla="*/ 934 w 776"/>
                  <a:gd name="T35" fmla="*/ 1082 h 2368"/>
                  <a:gd name="T36" fmla="*/ 872 w 776"/>
                  <a:gd name="T37" fmla="*/ 1147 h 2368"/>
                  <a:gd name="T38" fmla="*/ 997 w 776"/>
                  <a:gd name="T39" fmla="*/ 1244 h 2368"/>
                  <a:gd name="T40" fmla="*/ 934 w 776"/>
                  <a:gd name="T41" fmla="*/ 1341 h 2368"/>
                  <a:gd name="T42" fmla="*/ 997 w 776"/>
                  <a:gd name="T43" fmla="*/ 1471 h 2368"/>
                  <a:gd name="T44" fmla="*/ 934 w 776"/>
                  <a:gd name="T45" fmla="*/ 1504 h 2368"/>
                  <a:gd name="T46" fmla="*/ 997 w 776"/>
                  <a:gd name="T47" fmla="*/ 1601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Freeform 132"/>
              <p:cNvSpPr>
                <a:spLocks/>
              </p:cNvSpPr>
              <p:nvPr/>
            </p:nvSpPr>
            <p:spPr bwMode="hidden">
              <a:xfrm>
                <a:off x="3877" y="1470"/>
                <a:ext cx="1520" cy="1067"/>
              </a:xfrm>
              <a:custGeom>
                <a:avLst/>
                <a:gdLst>
                  <a:gd name="T0" fmla="*/ 0 w 776"/>
                  <a:gd name="T1" fmla="*/ 29 h 2368"/>
                  <a:gd name="T2" fmla="*/ 469 w 776"/>
                  <a:gd name="T3" fmla="*/ 7 h 2368"/>
                  <a:gd name="T4" fmla="*/ 188 w 776"/>
                  <a:gd name="T5" fmla="*/ 72 h 2368"/>
                  <a:gd name="T6" fmla="*/ 657 w 776"/>
                  <a:gd name="T7" fmla="*/ 72 h 2368"/>
                  <a:gd name="T8" fmla="*/ 376 w 776"/>
                  <a:gd name="T9" fmla="*/ 137 h 2368"/>
                  <a:gd name="T10" fmla="*/ 751 w 776"/>
                  <a:gd name="T11" fmla="*/ 159 h 2368"/>
                  <a:gd name="T12" fmla="*/ 563 w 776"/>
                  <a:gd name="T13" fmla="*/ 202 h 2368"/>
                  <a:gd name="T14" fmla="*/ 939 w 776"/>
                  <a:gd name="T15" fmla="*/ 223 h 2368"/>
                  <a:gd name="T16" fmla="*/ 751 w 776"/>
                  <a:gd name="T17" fmla="*/ 267 h 2368"/>
                  <a:gd name="T18" fmla="*/ 1033 w 776"/>
                  <a:gd name="T19" fmla="*/ 288 h 2368"/>
                  <a:gd name="T20" fmla="*/ 939 w 776"/>
                  <a:gd name="T21" fmla="*/ 332 h 2368"/>
                  <a:gd name="T22" fmla="*/ 1127 w 776"/>
                  <a:gd name="T23" fmla="*/ 375 h 2368"/>
                  <a:gd name="T24" fmla="*/ 1127 w 776"/>
                  <a:gd name="T25" fmla="*/ 418 h 2368"/>
                  <a:gd name="T26" fmla="*/ 1315 w 776"/>
                  <a:gd name="T27" fmla="*/ 483 h 2368"/>
                  <a:gd name="T28" fmla="*/ 1221 w 776"/>
                  <a:gd name="T29" fmla="*/ 548 h 2368"/>
                  <a:gd name="T30" fmla="*/ 1408 w 776"/>
                  <a:gd name="T31" fmla="*/ 591 h 2368"/>
                  <a:gd name="T32" fmla="*/ 1315 w 776"/>
                  <a:gd name="T33" fmla="*/ 656 h 2368"/>
                  <a:gd name="T34" fmla="*/ 1408 w 776"/>
                  <a:gd name="T35" fmla="*/ 721 h 2368"/>
                  <a:gd name="T36" fmla="*/ 1315 w 776"/>
                  <a:gd name="T37" fmla="*/ 764 h 2368"/>
                  <a:gd name="T38" fmla="*/ 1502 w 776"/>
                  <a:gd name="T39" fmla="*/ 829 h 2368"/>
                  <a:gd name="T40" fmla="*/ 1408 w 776"/>
                  <a:gd name="T41" fmla="*/ 894 h 2368"/>
                  <a:gd name="T42" fmla="*/ 1502 w 776"/>
                  <a:gd name="T43" fmla="*/ 980 h 2368"/>
                  <a:gd name="T44" fmla="*/ 1408 w 776"/>
                  <a:gd name="T45" fmla="*/ 1002 h 2368"/>
                  <a:gd name="T46" fmla="*/ 1502 w 776"/>
                  <a:gd name="T47" fmla="*/ 106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0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4" cy="1434"/>
              </a:xfrm>
              <a:custGeom>
                <a:avLst/>
                <a:gdLst>
                  <a:gd name="T0" fmla="*/ 0 w 776"/>
                  <a:gd name="T1" fmla="*/ 39 h 2368"/>
                  <a:gd name="T2" fmla="*/ 205 w 776"/>
                  <a:gd name="T3" fmla="*/ 10 h 2368"/>
                  <a:gd name="T4" fmla="*/ 82 w 776"/>
                  <a:gd name="T5" fmla="*/ 97 h 2368"/>
                  <a:gd name="T6" fmla="*/ 287 w 776"/>
                  <a:gd name="T7" fmla="*/ 97 h 2368"/>
                  <a:gd name="T8" fmla="*/ 164 w 776"/>
                  <a:gd name="T9" fmla="*/ 184 h 2368"/>
                  <a:gd name="T10" fmla="*/ 328 w 776"/>
                  <a:gd name="T11" fmla="*/ 213 h 2368"/>
                  <a:gd name="T12" fmla="*/ 246 w 776"/>
                  <a:gd name="T13" fmla="*/ 271 h 2368"/>
                  <a:gd name="T14" fmla="*/ 410 w 776"/>
                  <a:gd name="T15" fmla="*/ 300 h 2368"/>
                  <a:gd name="T16" fmla="*/ 328 w 776"/>
                  <a:gd name="T17" fmla="*/ 359 h 2368"/>
                  <a:gd name="T18" fmla="*/ 451 w 776"/>
                  <a:gd name="T19" fmla="*/ 388 h 2368"/>
                  <a:gd name="T20" fmla="*/ 410 w 776"/>
                  <a:gd name="T21" fmla="*/ 446 h 2368"/>
                  <a:gd name="T22" fmla="*/ 492 w 776"/>
                  <a:gd name="T23" fmla="*/ 504 h 2368"/>
                  <a:gd name="T24" fmla="*/ 492 w 776"/>
                  <a:gd name="T25" fmla="*/ 562 h 2368"/>
                  <a:gd name="T26" fmla="*/ 574 w 776"/>
                  <a:gd name="T27" fmla="*/ 649 h 2368"/>
                  <a:gd name="T28" fmla="*/ 533 w 776"/>
                  <a:gd name="T29" fmla="*/ 736 h 2368"/>
                  <a:gd name="T30" fmla="*/ 615 w 776"/>
                  <a:gd name="T31" fmla="*/ 795 h 2368"/>
                  <a:gd name="T32" fmla="*/ 574 w 776"/>
                  <a:gd name="T33" fmla="*/ 882 h 2368"/>
                  <a:gd name="T34" fmla="*/ 615 w 776"/>
                  <a:gd name="T35" fmla="*/ 969 h 2368"/>
                  <a:gd name="T36" fmla="*/ 574 w 776"/>
                  <a:gd name="T37" fmla="*/ 1027 h 2368"/>
                  <a:gd name="T38" fmla="*/ 656 w 776"/>
                  <a:gd name="T39" fmla="*/ 1114 h 2368"/>
                  <a:gd name="T40" fmla="*/ 615 w 776"/>
                  <a:gd name="T41" fmla="*/ 1201 h 2368"/>
                  <a:gd name="T42" fmla="*/ 656 w 776"/>
                  <a:gd name="T43" fmla="*/ 1318 h 2368"/>
                  <a:gd name="T44" fmla="*/ 615 w 776"/>
                  <a:gd name="T45" fmla="*/ 1347 h 2368"/>
                  <a:gd name="T46" fmla="*/ 656 w 776"/>
                  <a:gd name="T47" fmla="*/ 1434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0" cy="837"/>
              </a:xfrm>
              <a:custGeom>
                <a:avLst/>
                <a:gdLst>
                  <a:gd name="T0" fmla="*/ 0 w 776"/>
                  <a:gd name="T1" fmla="*/ 23 h 2368"/>
                  <a:gd name="T2" fmla="*/ 137 w 776"/>
                  <a:gd name="T3" fmla="*/ 6 h 2368"/>
                  <a:gd name="T4" fmla="*/ 55 w 776"/>
                  <a:gd name="T5" fmla="*/ 57 h 2368"/>
                  <a:gd name="T6" fmla="*/ 191 w 776"/>
                  <a:gd name="T7" fmla="*/ 57 h 2368"/>
                  <a:gd name="T8" fmla="*/ 109 w 776"/>
                  <a:gd name="T9" fmla="*/ 107 h 2368"/>
                  <a:gd name="T10" fmla="*/ 219 w 776"/>
                  <a:gd name="T11" fmla="*/ 124 h 2368"/>
                  <a:gd name="T12" fmla="*/ 164 w 776"/>
                  <a:gd name="T13" fmla="*/ 158 h 2368"/>
                  <a:gd name="T14" fmla="*/ 273 w 776"/>
                  <a:gd name="T15" fmla="*/ 175 h 2368"/>
                  <a:gd name="T16" fmla="*/ 219 w 776"/>
                  <a:gd name="T17" fmla="*/ 209 h 2368"/>
                  <a:gd name="T18" fmla="*/ 301 w 776"/>
                  <a:gd name="T19" fmla="*/ 226 h 2368"/>
                  <a:gd name="T20" fmla="*/ 273 w 776"/>
                  <a:gd name="T21" fmla="*/ 260 h 2368"/>
                  <a:gd name="T22" fmla="*/ 328 w 776"/>
                  <a:gd name="T23" fmla="*/ 294 h 2368"/>
                  <a:gd name="T24" fmla="*/ 328 w 776"/>
                  <a:gd name="T25" fmla="*/ 328 h 2368"/>
                  <a:gd name="T26" fmla="*/ 383 w 776"/>
                  <a:gd name="T27" fmla="*/ 379 h 2368"/>
                  <a:gd name="T28" fmla="*/ 355 w 776"/>
                  <a:gd name="T29" fmla="*/ 430 h 2368"/>
                  <a:gd name="T30" fmla="*/ 410 w 776"/>
                  <a:gd name="T31" fmla="*/ 464 h 2368"/>
                  <a:gd name="T32" fmla="*/ 383 w 776"/>
                  <a:gd name="T33" fmla="*/ 515 h 2368"/>
                  <a:gd name="T34" fmla="*/ 410 w 776"/>
                  <a:gd name="T35" fmla="*/ 566 h 2368"/>
                  <a:gd name="T36" fmla="*/ 383 w 776"/>
                  <a:gd name="T37" fmla="*/ 599 h 2368"/>
                  <a:gd name="T38" fmla="*/ 437 w 776"/>
                  <a:gd name="T39" fmla="*/ 650 h 2368"/>
                  <a:gd name="T40" fmla="*/ 410 w 776"/>
                  <a:gd name="T41" fmla="*/ 701 h 2368"/>
                  <a:gd name="T42" fmla="*/ 437 w 776"/>
                  <a:gd name="T43" fmla="*/ 769 h 2368"/>
                  <a:gd name="T44" fmla="*/ 410 w 776"/>
                  <a:gd name="T45" fmla="*/ 786 h 2368"/>
                  <a:gd name="T46" fmla="*/ 437 w 776"/>
                  <a:gd name="T47" fmla="*/ 83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8327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328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7" name="Rectangle 137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8" name="Rectangle 1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9" name="Rectangle 13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242B4-16AB-4EFF-B0FC-6C1BCE7E1F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E7F265-22BE-4FA4-B805-0DCDF8F93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1B06A-36BB-479E-9D96-894DF68DDF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A247EC-24F0-410B-AB2C-3F15BE2254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1074D-DA85-475C-AAC2-81100BEA6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E1F59A-A4D6-495B-8ECA-4A5768F1E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7204B-8B72-4A76-B958-0992C1E9A2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5219E-3B16-45EA-940F-286D37C2C4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05EDB2-092D-44EF-819D-23EA858D1F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BCBEB-DE09-464D-9365-374B2F1BD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7333B-5347-4FD4-98E0-DC27550CA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24B45A-4FC9-480C-9688-459BC382D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F8356-7CC2-4643-B410-ADC203488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7204D-7CDE-4A62-AD67-9276AEA3A2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98441-4710-4585-9D14-033FF0327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50B417-25C5-4B3F-B615-C1FFF42D28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C072F-7BE8-4183-A7B2-5CA189BB4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59E2C-004E-44EC-84C7-D73438281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D1AAF9-B4A9-4838-90EB-B39EF6737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FA0B9-5885-44BE-87A5-037DB9327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A2CFA-F08D-41BA-BFC2-711E55435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092F1-AD4D-43E4-969B-9E36CA398B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C2393-4A75-40C4-8554-CFE2476BF6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7419C-D148-4FBA-A45A-D04C05782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98CCF-BF2A-4730-B42E-D5E758376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5BADC-86D7-4026-BA43-E358F30295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761BB-435D-45A4-B3F7-EB338C022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A0811E-BAC2-4F70-B462-89CDCD4E6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784923-281B-46D6-BD34-9FB407B8F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9F756-734C-4686-B531-5A160D1C2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7A2C8-0279-4ADF-BE6D-FC3298993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48725-6271-489F-A95D-10122D6C98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4B2F4-1A27-4DA1-A0DE-543EE48CC6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164" name="Oval 4"/>
              <p:cNvSpPr>
                <a:spLocks noChangeArrowheads="1"/>
              </p:cNvSpPr>
              <p:nvPr/>
            </p:nvSpPr>
            <p:spPr bwMode="hidden">
              <a:xfrm>
                <a:off x="3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3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162" name="Oval 7"/>
              <p:cNvSpPr>
                <a:spLocks noChangeArrowheads="1"/>
              </p:cNvSpPr>
              <p:nvPr/>
            </p:nvSpPr>
            <p:spPr bwMode="hidden">
              <a:xfrm>
                <a:off x="-3" y="3"/>
                <a:ext cx="771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3" name="Oval 8"/>
              <p:cNvSpPr>
                <a:spLocks noChangeArrowheads="1"/>
              </p:cNvSpPr>
              <p:nvPr/>
            </p:nvSpPr>
            <p:spPr bwMode="hidden">
              <a:xfrm>
                <a:off x="276" y="254"/>
                <a:ext cx="186" cy="109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4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16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6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8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36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158" name="Oval 14"/>
                <p:cNvSpPr>
                  <a:spLocks noChangeArrowheads="1"/>
                </p:cNvSpPr>
                <p:nvPr/>
              </p:nvSpPr>
              <p:spPr bwMode="hidden">
                <a:xfrm>
                  <a:off x="1266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59" name="Oval 15"/>
                <p:cNvSpPr>
                  <a:spLocks noChangeArrowheads="1"/>
                </p:cNvSpPr>
                <p:nvPr/>
              </p:nvSpPr>
              <p:spPr bwMode="hidden">
                <a:xfrm>
                  <a:off x="2382" y="1602"/>
                  <a:ext cx="578" cy="405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7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60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156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73" y="2235"/>
                    <a:ext cx="1708" cy="313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544 w 2736"/>
                      <a:gd name="T3" fmla="*/ 104 h 504"/>
                      <a:gd name="T4" fmla="*/ 1119 w 2736"/>
                      <a:gd name="T5" fmla="*/ 15 h 504"/>
                      <a:gd name="T6" fmla="*/ 1724 w 2736"/>
                      <a:gd name="T7" fmla="*/ 15 h 504"/>
                      <a:gd name="T8" fmla="*/ 1714 w 2736"/>
                      <a:gd name="T9" fmla="*/ 64 h 504"/>
                      <a:gd name="T10" fmla="*/ 1112 w 2736"/>
                      <a:gd name="T11" fmla="*/ 64 h 504"/>
                      <a:gd name="T12" fmla="*/ 412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57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5" y="3143"/>
                    <a:ext cx="913" cy="486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4 w 1769"/>
                      <a:gd name="T3" fmla="*/ 35 h 791"/>
                      <a:gd name="T4" fmla="*/ 605 w 1769"/>
                      <a:gd name="T5" fmla="*/ 124 h 791"/>
                      <a:gd name="T6" fmla="*/ 842 w 1769"/>
                      <a:gd name="T7" fmla="*/ 268 h 791"/>
                      <a:gd name="T8" fmla="*/ 918 w 1769"/>
                      <a:gd name="T9" fmla="*/ 377 h 791"/>
                      <a:gd name="T10" fmla="*/ 883 w 1769"/>
                      <a:gd name="T11" fmla="*/ 488 h 791"/>
                      <a:gd name="T12" fmla="*/ 831 w 1769"/>
                      <a:gd name="T13" fmla="*/ 392 h 791"/>
                      <a:gd name="T14" fmla="*/ 726 w 1769"/>
                      <a:gd name="T15" fmla="*/ 281 h 791"/>
                      <a:gd name="T16" fmla="*/ 580 w 1769"/>
                      <a:gd name="T17" fmla="*/ 183 h 791"/>
                      <a:gd name="T18" fmla="*/ 304 w 1769"/>
                      <a:gd name="T19" fmla="*/ 94 h 791"/>
                      <a:gd name="T20" fmla="*/ 0 w 1769"/>
                      <a:gd name="T21" fmla="*/ 47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1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154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5" y="2019"/>
                    <a:ext cx="1812" cy="347"/>
                  </a:xfrm>
                  <a:custGeom>
                    <a:avLst/>
                    <a:gdLst>
                      <a:gd name="T0" fmla="*/ 0 w 2736"/>
                      <a:gd name="T1" fmla="*/ 347 h 504"/>
                      <a:gd name="T2" fmla="*/ 573 w 2736"/>
                      <a:gd name="T3" fmla="*/ 116 h 504"/>
                      <a:gd name="T4" fmla="*/ 1178 w 2736"/>
                      <a:gd name="T5" fmla="*/ 17 h 504"/>
                      <a:gd name="T6" fmla="*/ 1814 w 2736"/>
                      <a:gd name="T7" fmla="*/ 17 h 504"/>
                      <a:gd name="T8" fmla="*/ 1803 w 2736"/>
                      <a:gd name="T9" fmla="*/ 71 h 504"/>
                      <a:gd name="T10" fmla="*/ 1170 w 2736"/>
                      <a:gd name="T11" fmla="*/ 71 h 504"/>
                      <a:gd name="T12" fmla="*/ 434 w 2736"/>
                      <a:gd name="T13" fmla="*/ 201 h 504"/>
                      <a:gd name="T14" fmla="*/ 0 w 2736"/>
                      <a:gd name="T15" fmla="*/ 347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55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2" y="2805"/>
                    <a:ext cx="974" cy="545"/>
                  </a:xfrm>
                  <a:custGeom>
                    <a:avLst/>
                    <a:gdLst>
                      <a:gd name="T0" fmla="*/ 3 w 1769"/>
                      <a:gd name="T1" fmla="*/ 6 h 791"/>
                      <a:gd name="T2" fmla="*/ 267 w 1769"/>
                      <a:gd name="T3" fmla="*/ 39 h 791"/>
                      <a:gd name="T4" fmla="*/ 637 w 1769"/>
                      <a:gd name="T5" fmla="*/ 138 h 791"/>
                      <a:gd name="T6" fmla="*/ 887 w 1769"/>
                      <a:gd name="T7" fmla="*/ 298 h 791"/>
                      <a:gd name="T8" fmla="*/ 967 w 1769"/>
                      <a:gd name="T9" fmla="*/ 420 h 791"/>
                      <a:gd name="T10" fmla="*/ 930 w 1769"/>
                      <a:gd name="T11" fmla="*/ 542 h 791"/>
                      <a:gd name="T12" fmla="*/ 875 w 1769"/>
                      <a:gd name="T13" fmla="*/ 435 h 791"/>
                      <a:gd name="T14" fmla="*/ 765 w 1769"/>
                      <a:gd name="T15" fmla="*/ 313 h 791"/>
                      <a:gd name="T16" fmla="*/ 611 w 1769"/>
                      <a:gd name="T17" fmla="*/ 204 h 791"/>
                      <a:gd name="T18" fmla="*/ 320 w 1769"/>
                      <a:gd name="T19" fmla="*/ 105 h 791"/>
                      <a:gd name="T20" fmla="*/ 0 w 1769"/>
                      <a:gd name="T21" fmla="*/ 52 h 791"/>
                      <a:gd name="T22" fmla="*/ 3 w 1769"/>
                      <a:gd name="T23" fmla="*/ 6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2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152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6" y="1832"/>
                    <a:ext cx="1736" cy="303"/>
                  </a:xfrm>
                  <a:custGeom>
                    <a:avLst/>
                    <a:gdLst>
                      <a:gd name="T0" fmla="*/ 0 w 2736"/>
                      <a:gd name="T1" fmla="*/ 304 h 504"/>
                      <a:gd name="T2" fmla="*/ 548 w 2736"/>
                      <a:gd name="T3" fmla="*/ 101 h 504"/>
                      <a:gd name="T4" fmla="*/ 1127 w 2736"/>
                      <a:gd name="T5" fmla="*/ 14 h 504"/>
                      <a:gd name="T6" fmla="*/ 1736 w 2736"/>
                      <a:gd name="T7" fmla="*/ 14 h 504"/>
                      <a:gd name="T8" fmla="*/ 1726 w 2736"/>
                      <a:gd name="T9" fmla="*/ 62 h 504"/>
                      <a:gd name="T10" fmla="*/ 1119 w 2736"/>
                      <a:gd name="T11" fmla="*/ 62 h 504"/>
                      <a:gd name="T12" fmla="*/ 415 w 2736"/>
                      <a:gd name="T13" fmla="*/ 176 h 504"/>
                      <a:gd name="T14" fmla="*/ 0 w 2736"/>
                      <a:gd name="T15" fmla="*/ 3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53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3" y="2420"/>
                    <a:ext cx="931" cy="477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6 w 1769"/>
                      <a:gd name="T3" fmla="*/ 34 h 791"/>
                      <a:gd name="T4" fmla="*/ 610 w 1769"/>
                      <a:gd name="T5" fmla="*/ 120 h 791"/>
                      <a:gd name="T6" fmla="*/ 849 w 1769"/>
                      <a:gd name="T7" fmla="*/ 260 h 791"/>
                      <a:gd name="T8" fmla="*/ 925 w 1769"/>
                      <a:gd name="T9" fmla="*/ 366 h 791"/>
                      <a:gd name="T10" fmla="*/ 890 w 1769"/>
                      <a:gd name="T11" fmla="*/ 474 h 791"/>
                      <a:gd name="T12" fmla="*/ 837 w 1769"/>
                      <a:gd name="T13" fmla="*/ 380 h 791"/>
                      <a:gd name="T14" fmla="*/ 732 w 1769"/>
                      <a:gd name="T15" fmla="*/ 273 h 791"/>
                      <a:gd name="T16" fmla="*/ 584 w 1769"/>
                      <a:gd name="T17" fmla="*/ 178 h 791"/>
                      <a:gd name="T18" fmla="*/ 306 w 1769"/>
                      <a:gd name="T19" fmla="*/ 91 h 791"/>
                      <a:gd name="T20" fmla="*/ 0 w 1769"/>
                      <a:gd name="T21" fmla="*/ 46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3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150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10" y="1622"/>
                    <a:ext cx="1677" cy="340"/>
                  </a:xfrm>
                  <a:custGeom>
                    <a:avLst/>
                    <a:gdLst>
                      <a:gd name="T0" fmla="*/ 0 w 2736"/>
                      <a:gd name="T1" fmla="*/ 335 h 504"/>
                      <a:gd name="T2" fmla="*/ 530 w 2736"/>
                      <a:gd name="T3" fmla="*/ 112 h 504"/>
                      <a:gd name="T4" fmla="*/ 1089 w 2736"/>
                      <a:gd name="T5" fmla="*/ 16 h 504"/>
                      <a:gd name="T6" fmla="*/ 1677 w 2736"/>
                      <a:gd name="T7" fmla="*/ 16 h 504"/>
                      <a:gd name="T8" fmla="*/ 1667 w 2736"/>
                      <a:gd name="T9" fmla="*/ 68 h 504"/>
                      <a:gd name="T10" fmla="*/ 1081 w 2736"/>
                      <a:gd name="T11" fmla="*/ 68 h 504"/>
                      <a:gd name="T12" fmla="*/ 401 w 2736"/>
                      <a:gd name="T13" fmla="*/ 194 h 504"/>
                      <a:gd name="T14" fmla="*/ 0 w 2736"/>
                      <a:gd name="T15" fmla="*/ 33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51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88" y="2030"/>
                    <a:ext cx="894" cy="519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47 w 1769"/>
                      <a:gd name="T3" fmla="*/ 37 h 791"/>
                      <a:gd name="T4" fmla="*/ 589 w 1769"/>
                      <a:gd name="T5" fmla="*/ 133 h 791"/>
                      <a:gd name="T6" fmla="*/ 821 w 1769"/>
                      <a:gd name="T7" fmla="*/ 287 h 791"/>
                      <a:gd name="T8" fmla="*/ 894 w 1769"/>
                      <a:gd name="T9" fmla="*/ 405 h 791"/>
                      <a:gd name="T10" fmla="*/ 860 w 1769"/>
                      <a:gd name="T11" fmla="*/ 523 h 791"/>
                      <a:gd name="T12" fmla="*/ 809 w 1769"/>
                      <a:gd name="T13" fmla="*/ 420 h 791"/>
                      <a:gd name="T14" fmla="*/ 707 w 1769"/>
                      <a:gd name="T15" fmla="*/ 302 h 791"/>
                      <a:gd name="T16" fmla="*/ 565 w 1769"/>
                      <a:gd name="T17" fmla="*/ 197 h 791"/>
                      <a:gd name="T18" fmla="*/ 296 w 1769"/>
                      <a:gd name="T19" fmla="*/ 101 h 791"/>
                      <a:gd name="T20" fmla="*/ 0 w 1769"/>
                      <a:gd name="T21" fmla="*/ 51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4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148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7" y="1415"/>
                    <a:ext cx="1544" cy="312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488 w 2736"/>
                      <a:gd name="T3" fmla="*/ 104 h 504"/>
                      <a:gd name="T4" fmla="*/ 1003 w 2736"/>
                      <a:gd name="T5" fmla="*/ 15 h 504"/>
                      <a:gd name="T6" fmla="*/ 1545 w 2736"/>
                      <a:gd name="T7" fmla="*/ 15 h 504"/>
                      <a:gd name="T8" fmla="*/ 1536 w 2736"/>
                      <a:gd name="T9" fmla="*/ 64 h 504"/>
                      <a:gd name="T10" fmla="*/ 996 w 2736"/>
                      <a:gd name="T11" fmla="*/ 64 h 504"/>
                      <a:gd name="T12" fmla="*/ 369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49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1"/>
                    <a:ext cx="829" cy="476"/>
                  </a:xfrm>
                  <a:custGeom>
                    <a:avLst/>
                    <a:gdLst>
                      <a:gd name="T0" fmla="*/ 2 w 1769"/>
                      <a:gd name="T1" fmla="*/ 5 h 791"/>
                      <a:gd name="T2" fmla="*/ 228 w 1769"/>
                      <a:gd name="T3" fmla="*/ 35 h 791"/>
                      <a:gd name="T4" fmla="*/ 543 w 1769"/>
                      <a:gd name="T5" fmla="*/ 124 h 791"/>
                      <a:gd name="T6" fmla="*/ 756 w 1769"/>
                      <a:gd name="T7" fmla="*/ 267 h 791"/>
                      <a:gd name="T8" fmla="*/ 824 w 1769"/>
                      <a:gd name="T9" fmla="*/ 376 h 791"/>
                      <a:gd name="T10" fmla="*/ 792 w 1769"/>
                      <a:gd name="T11" fmla="*/ 487 h 791"/>
                      <a:gd name="T12" fmla="*/ 746 w 1769"/>
                      <a:gd name="T13" fmla="*/ 391 h 791"/>
                      <a:gd name="T14" fmla="*/ 652 w 1769"/>
                      <a:gd name="T15" fmla="*/ 281 h 791"/>
                      <a:gd name="T16" fmla="*/ 520 w 1769"/>
                      <a:gd name="T17" fmla="*/ 183 h 791"/>
                      <a:gd name="T18" fmla="*/ 273 w 1769"/>
                      <a:gd name="T19" fmla="*/ 94 h 791"/>
                      <a:gd name="T20" fmla="*/ 0 w 1769"/>
                      <a:gd name="T21" fmla="*/ 47 h 791"/>
                      <a:gd name="T22" fmla="*/ 2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5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146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2" y="1286"/>
                    <a:ext cx="1404" cy="220"/>
                  </a:xfrm>
                  <a:custGeom>
                    <a:avLst/>
                    <a:gdLst>
                      <a:gd name="T0" fmla="*/ 0 w 2736"/>
                      <a:gd name="T1" fmla="*/ 219 h 504"/>
                      <a:gd name="T2" fmla="*/ 443 w 2736"/>
                      <a:gd name="T3" fmla="*/ 73 h 504"/>
                      <a:gd name="T4" fmla="*/ 911 w 2736"/>
                      <a:gd name="T5" fmla="*/ 10 h 504"/>
                      <a:gd name="T6" fmla="*/ 1404 w 2736"/>
                      <a:gd name="T7" fmla="*/ 10 h 504"/>
                      <a:gd name="T8" fmla="*/ 1396 w 2736"/>
                      <a:gd name="T9" fmla="*/ 45 h 504"/>
                      <a:gd name="T10" fmla="*/ 905 w 2736"/>
                      <a:gd name="T11" fmla="*/ 45 h 504"/>
                      <a:gd name="T12" fmla="*/ 336 w 2736"/>
                      <a:gd name="T13" fmla="*/ 127 h 504"/>
                      <a:gd name="T14" fmla="*/ 0 w 2736"/>
                      <a:gd name="T15" fmla="*/ 2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47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7" y="1255"/>
                    <a:ext cx="755" cy="357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207 w 1769"/>
                      <a:gd name="T3" fmla="*/ 24 h 791"/>
                      <a:gd name="T4" fmla="*/ 493 w 1769"/>
                      <a:gd name="T5" fmla="*/ 87 h 791"/>
                      <a:gd name="T6" fmla="*/ 687 w 1769"/>
                      <a:gd name="T7" fmla="*/ 187 h 791"/>
                      <a:gd name="T8" fmla="*/ 748 w 1769"/>
                      <a:gd name="T9" fmla="*/ 264 h 791"/>
                      <a:gd name="T10" fmla="*/ 720 w 1769"/>
                      <a:gd name="T11" fmla="*/ 341 h 791"/>
                      <a:gd name="T12" fmla="*/ 677 w 1769"/>
                      <a:gd name="T13" fmla="*/ 274 h 791"/>
                      <a:gd name="T14" fmla="*/ 592 w 1769"/>
                      <a:gd name="T15" fmla="*/ 197 h 791"/>
                      <a:gd name="T16" fmla="*/ 473 w 1769"/>
                      <a:gd name="T17" fmla="*/ 128 h 791"/>
                      <a:gd name="T18" fmla="*/ 248 w 1769"/>
                      <a:gd name="T19" fmla="*/ 66 h 791"/>
                      <a:gd name="T20" fmla="*/ 0 w 1769"/>
                      <a:gd name="T21" fmla="*/ 33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6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144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24" y="1128"/>
                    <a:ext cx="1246" cy="202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89 w 2736"/>
                      <a:gd name="T3" fmla="*/ 72 h 504"/>
                      <a:gd name="T4" fmla="*/ 800 w 2736"/>
                      <a:gd name="T5" fmla="*/ 10 h 504"/>
                      <a:gd name="T6" fmla="*/ 1233 w 2736"/>
                      <a:gd name="T7" fmla="*/ 10 h 504"/>
                      <a:gd name="T8" fmla="*/ 1226 w 2736"/>
                      <a:gd name="T9" fmla="*/ 44 h 504"/>
                      <a:gd name="T10" fmla="*/ 795 w 2736"/>
                      <a:gd name="T11" fmla="*/ 44 h 504"/>
                      <a:gd name="T12" fmla="*/ 295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45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48" y="918"/>
                    <a:ext cx="668" cy="335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81 w 1769"/>
                      <a:gd name="T3" fmla="*/ 24 h 791"/>
                      <a:gd name="T4" fmla="*/ 433 w 1769"/>
                      <a:gd name="T5" fmla="*/ 85 h 791"/>
                      <a:gd name="T6" fmla="*/ 603 w 1769"/>
                      <a:gd name="T7" fmla="*/ 185 h 791"/>
                      <a:gd name="T8" fmla="*/ 657 w 1769"/>
                      <a:gd name="T9" fmla="*/ 260 h 791"/>
                      <a:gd name="T10" fmla="*/ 632 w 1769"/>
                      <a:gd name="T11" fmla="*/ 336 h 791"/>
                      <a:gd name="T12" fmla="*/ 595 w 1769"/>
                      <a:gd name="T13" fmla="*/ 270 h 791"/>
                      <a:gd name="T14" fmla="*/ 520 w 1769"/>
                      <a:gd name="T15" fmla="*/ 194 h 791"/>
                      <a:gd name="T16" fmla="*/ 415 w 1769"/>
                      <a:gd name="T17" fmla="*/ 126 h 791"/>
                      <a:gd name="T18" fmla="*/ 217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7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142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5" y="2345"/>
                    <a:ext cx="1723" cy="312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544 w 2736"/>
                      <a:gd name="T3" fmla="*/ 104 h 504"/>
                      <a:gd name="T4" fmla="*/ 1119 w 2736"/>
                      <a:gd name="T5" fmla="*/ 15 h 504"/>
                      <a:gd name="T6" fmla="*/ 1724 w 2736"/>
                      <a:gd name="T7" fmla="*/ 15 h 504"/>
                      <a:gd name="T8" fmla="*/ 1714 w 2736"/>
                      <a:gd name="T9" fmla="*/ 64 h 504"/>
                      <a:gd name="T10" fmla="*/ 1112 w 2736"/>
                      <a:gd name="T11" fmla="*/ 64 h 504"/>
                      <a:gd name="T12" fmla="*/ 412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43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1"/>
                    <a:ext cx="925" cy="489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4 w 1769"/>
                      <a:gd name="T3" fmla="*/ 35 h 791"/>
                      <a:gd name="T4" fmla="*/ 605 w 1769"/>
                      <a:gd name="T5" fmla="*/ 124 h 791"/>
                      <a:gd name="T6" fmla="*/ 842 w 1769"/>
                      <a:gd name="T7" fmla="*/ 268 h 791"/>
                      <a:gd name="T8" fmla="*/ 918 w 1769"/>
                      <a:gd name="T9" fmla="*/ 377 h 791"/>
                      <a:gd name="T10" fmla="*/ 883 w 1769"/>
                      <a:gd name="T11" fmla="*/ 488 h 791"/>
                      <a:gd name="T12" fmla="*/ 831 w 1769"/>
                      <a:gd name="T13" fmla="*/ 392 h 791"/>
                      <a:gd name="T14" fmla="*/ 726 w 1769"/>
                      <a:gd name="T15" fmla="*/ 281 h 791"/>
                      <a:gd name="T16" fmla="*/ 580 w 1769"/>
                      <a:gd name="T17" fmla="*/ 183 h 791"/>
                      <a:gd name="T18" fmla="*/ 304 w 1769"/>
                      <a:gd name="T19" fmla="*/ 94 h 791"/>
                      <a:gd name="T20" fmla="*/ 0 w 1769"/>
                      <a:gd name="T21" fmla="*/ 47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8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140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00" cy="347"/>
                  </a:xfrm>
                  <a:custGeom>
                    <a:avLst/>
                    <a:gdLst>
                      <a:gd name="T0" fmla="*/ 0 w 2736"/>
                      <a:gd name="T1" fmla="*/ 347 h 504"/>
                      <a:gd name="T2" fmla="*/ 573 w 2736"/>
                      <a:gd name="T3" fmla="*/ 116 h 504"/>
                      <a:gd name="T4" fmla="*/ 1178 w 2736"/>
                      <a:gd name="T5" fmla="*/ 17 h 504"/>
                      <a:gd name="T6" fmla="*/ 1814 w 2736"/>
                      <a:gd name="T7" fmla="*/ 17 h 504"/>
                      <a:gd name="T8" fmla="*/ 1803 w 2736"/>
                      <a:gd name="T9" fmla="*/ 71 h 504"/>
                      <a:gd name="T10" fmla="*/ 1170 w 2736"/>
                      <a:gd name="T11" fmla="*/ 71 h 504"/>
                      <a:gd name="T12" fmla="*/ 434 w 2736"/>
                      <a:gd name="T13" fmla="*/ 201 h 504"/>
                      <a:gd name="T14" fmla="*/ 0 w 2736"/>
                      <a:gd name="T15" fmla="*/ 347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41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6" y="2982"/>
                    <a:ext cx="968" cy="545"/>
                  </a:xfrm>
                  <a:custGeom>
                    <a:avLst/>
                    <a:gdLst>
                      <a:gd name="T0" fmla="*/ 3 w 1769"/>
                      <a:gd name="T1" fmla="*/ 6 h 791"/>
                      <a:gd name="T2" fmla="*/ 267 w 1769"/>
                      <a:gd name="T3" fmla="*/ 39 h 791"/>
                      <a:gd name="T4" fmla="*/ 637 w 1769"/>
                      <a:gd name="T5" fmla="*/ 138 h 791"/>
                      <a:gd name="T6" fmla="*/ 887 w 1769"/>
                      <a:gd name="T7" fmla="*/ 298 h 791"/>
                      <a:gd name="T8" fmla="*/ 967 w 1769"/>
                      <a:gd name="T9" fmla="*/ 420 h 791"/>
                      <a:gd name="T10" fmla="*/ 930 w 1769"/>
                      <a:gd name="T11" fmla="*/ 542 h 791"/>
                      <a:gd name="T12" fmla="*/ 875 w 1769"/>
                      <a:gd name="T13" fmla="*/ 435 h 791"/>
                      <a:gd name="T14" fmla="*/ 765 w 1769"/>
                      <a:gd name="T15" fmla="*/ 313 h 791"/>
                      <a:gd name="T16" fmla="*/ 611 w 1769"/>
                      <a:gd name="T17" fmla="*/ 204 h 791"/>
                      <a:gd name="T18" fmla="*/ 320 w 1769"/>
                      <a:gd name="T19" fmla="*/ 105 h 791"/>
                      <a:gd name="T20" fmla="*/ 0 w 1769"/>
                      <a:gd name="T21" fmla="*/ 52 h 791"/>
                      <a:gd name="T22" fmla="*/ 3 w 1769"/>
                      <a:gd name="T23" fmla="*/ 6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69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138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10"/>
                    <a:ext cx="1736" cy="303"/>
                  </a:xfrm>
                  <a:custGeom>
                    <a:avLst/>
                    <a:gdLst>
                      <a:gd name="T0" fmla="*/ 0 w 2736"/>
                      <a:gd name="T1" fmla="*/ 304 h 504"/>
                      <a:gd name="T2" fmla="*/ 548 w 2736"/>
                      <a:gd name="T3" fmla="*/ 101 h 504"/>
                      <a:gd name="T4" fmla="*/ 1127 w 2736"/>
                      <a:gd name="T5" fmla="*/ 14 h 504"/>
                      <a:gd name="T6" fmla="*/ 1736 w 2736"/>
                      <a:gd name="T7" fmla="*/ 14 h 504"/>
                      <a:gd name="T8" fmla="*/ 1726 w 2736"/>
                      <a:gd name="T9" fmla="*/ 62 h 504"/>
                      <a:gd name="T10" fmla="*/ 1119 w 2736"/>
                      <a:gd name="T11" fmla="*/ 62 h 504"/>
                      <a:gd name="T12" fmla="*/ 415 w 2736"/>
                      <a:gd name="T13" fmla="*/ 176 h 504"/>
                      <a:gd name="T14" fmla="*/ 0 w 2736"/>
                      <a:gd name="T15" fmla="*/ 30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39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3" y="2598"/>
                    <a:ext cx="931" cy="461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6 w 1769"/>
                      <a:gd name="T3" fmla="*/ 34 h 791"/>
                      <a:gd name="T4" fmla="*/ 610 w 1769"/>
                      <a:gd name="T5" fmla="*/ 120 h 791"/>
                      <a:gd name="T6" fmla="*/ 849 w 1769"/>
                      <a:gd name="T7" fmla="*/ 260 h 791"/>
                      <a:gd name="T8" fmla="*/ 925 w 1769"/>
                      <a:gd name="T9" fmla="*/ 366 h 791"/>
                      <a:gd name="T10" fmla="*/ 890 w 1769"/>
                      <a:gd name="T11" fmla="*/ 474 h 791"/>
                      <a:gd name="T12" fmla="*/ 837 w 1769"/>
                      <a:gd name="T13" fmla="*/ 380 h 791"/>
                      <a:gd name="T14" fmla="*/ 732 w 1769"/>
                      <a:gd name="T15" fmla="*/ 273 h 791"/>
                      <a:gd name="T16" fmla="*/ 584 w 1769"/>
                      <a:gd name="T17" fmla="*/ 178 h 791"/>
                      <a:gd name="T18" fmla="*/ 306 w 1769"/>
                      <a:gd name="T19" fmla="*/ 91 h 791"/>
                      <a:gd name="T20" fmla="*/ 0 w 1769"/>
                      <a:gd name="T21" fmla="*/ 46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0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136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2"/>
                    <a:ext cx="1677" cy="325"/>
                  </a:xfrm>
                  <a:custGeom>
                    <a:avLst/>
                    <a:gdLst>
                      <a:gd name="T0" fmla="*/ 0 w 2736"/>
                      <a:gd name="T1" fmla="*/ 335 h 504"/>
                      <a:gd name="T2" fmla="*/ 530 w 2736"/>
                      <a:gd name="T3" fmla="*/ 112 h 504"/>
                      <a:gd name="T4" fmla="*/ 1089 w 2736"/>
                      <a:gd name="T5" fmla="*/ 16 h 504"/>
                      <a:gd name="T6" fmla="*/ 1677 w 2736"/>
                      <a:gd name="T7" fmla="*/ 16 h 504"/>
                      <a:gd name="T8" fmla="*/ 1667 w 2736"/>
                      <a:gd name="T9" fmla="*/ 68 h 504"/>
                      <a:gd name="T10" fmla="*/ 1081 w 2736"/>
                      <a:gd name="T11" fmla="*/ 68 h 504"/>
                      <a:gd name="T12" fmla="*/ 401 w 2736"/>
                      <a:gd name="T13" fmla="*/ 194 h 504"/>
                      <a:gd name="T14" fmla="*/ 0 w 2736"/>
                      <a:gd name="T15" fmla="*/ 33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37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2"/>
                    <a:ext cx="900" cy="514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47 w 1769"/>
                      <a:gd name="T3" fmla="*/ 37 h 791"/>
                      <a:gd name="T4" fmla="*/ 589 w 1769"/>
                      <a:gd name="T5" fmla="*/ 133 h 791"/>
                      <a:gd name="T6" fmla="*/ 821 w 1769"/>
                      <a:gd name="T7" fmla="*/ 287 h 791"/>
                      <a:gd name="T8" fmla="*/ 894 w 1769"/>
                      <a:gd name="T9" fmla="*/ 405 h 791"/>
                      <a:gd name="T10" fmla="*/ 860 w 1769"/>
                      <a:gd name="T11" fmla="*/ 523 h 791"/>
                      <a:gd name="T12" fmla="*/ 809 w 1769"/>
                      <a:gd name="T13" fmla="*/ 420 h 791"/>
                      <a:gd name="T14" fmla="*/ 707 w 1769"/>
                      <a:gd name="T15" fmla="*/ 302 h 791"/>
                      <a:gd name="T16" fmla="*/ 565 w 1769"/>
                      <a:gd name="T17" fmla="*/ 197 h 791"/>
                      <a:gd name="T18" fmla="*/ 296 w 1769"/>
                      <a:gd name="T19" fmla="*/ 101 h 791"/>
                      <a:gd name="T20" fmla="*/ 0 w 1769"/>
                      <a:gd name="T21" fmla="*/ 51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1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134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77"/>
                    <a:ext cx="1544" cy="313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488 w 2736"/>
                      <a:gd name="T3" fmla="*/ 104 h 504"/>
                      <a:gd name="T4" fmla="*/ 1003 w 2736"/>
                      <a:gd name="T5" fmla="*/ 15 h 504"/>
                      <a:gd name="T6" fmla="*/ 1545 w 2736"/>
                      <a:gd name="T7" fmla="*/ 15 h 504"/>
                      <a:gd name="T8" fmla="*/ 1536 w 2736"/>
                      <a:gd name="T9" fmla="*/ 64 h 504"/>
                      <a:gd name="T10" fmla="*/ 996 w 2736"/>
                      <a:gd name="T11" fmla="*/ 64 h 504"/>
                      <a:gd name="T12" fmla="*/ 369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35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1" y="1757"/>
                    <a:ext cx="829" cy="490"/>
                  </a:xfrm>
                  <a:custGeom>
                    <a:avLst/>
                    <a:gdLst>
                      <a:gd name="T0" fmla="*/ 2 w 1769"/>
                      <a:gd name="T1" fmla="*/ 5 h 791"/>
                      <a:gd name="T2" fmla="*/ 228 w 1769"/>
                      <a:gd name="T3" fmla="*/ 35 h 791"/>
                      <a:gd name="T4" fmla="*/ 543 w 1769"/>
                      <a:gd name="T5" fmla="*/ 124 h 791"/>
                      <a:gd name="T6" fmla="*/ 756 w 1769"/>
                      <a:gd name="T7" fmla="*/ 267 h 791"/>
                      <a:gd name="T8" fmla="*/ 824 w 1769"/>
                      <a:gd name="T9" fmla="*/ 376 h 791"/>
                      <a:gd name="T10" fmla="*/ 792 w 1769"/>
                      <a:gd name="T11" fmla="*/ 487 h 791"/>
                      <a:gd name="T12" fmla="*/ 746 w 1769"/>
                      <a:gd name="T13" fmla="*/ 391 h 791"/>
                      <a:gd name="T14" fmla="*/ 652 w 1769"/>
                      <a:gd name="T15" fmla="*/ 281 h 791"/>
                      <a:gd name="T16" fmla="*/ 520 w 1769"/>
                      <a:gd name="T17" fmla="*/ 183 h 791"/>
                      <a:gd name="T18" fmla="*/ 273 w 1769"/>
                      <a:gd name="T19" fmla="*/ 94 h 791"/>
                      <a:gd name="T20" fmla="*/ 0 w 1769"/>
                      <a:gd name="T21" fmla="*/ 47 h 791"/>
                      <a:gd name="T22" fmla="*/ 2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2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132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3"/>
                    <a:ext cx="1404" cy="220"/>
                  </a:xfrm>
                  <a:custGeom>
                    <a:avLst/>
                    <a:gdLst>
                      <a:gd name="T0" fmla="*/ 0 w 2736"/>
                      <a:gd name="T1" fmla="*/ 219 h 504"/>
                      <a:gd name="T2" fmla="*/ 443 w 2736"/>
                      <a:gd name="T3" fmla="*/ 73 h 504"/>
                      <a:gd name="T4" fmla="*/ 911 w 2736"/>
                      <a:gd name="T5" fmla="*/ 10 h 504"/>
                      <a:gd name="T6" fmla="*/ 1404 w 2736"/>
                      <a:gd name="T7" fmla="*/ 10 h 504"/>
                      <a:gd name="T8" fmla="*/ 1396 w 2736"/>
                      <a:gd name="T9" fmla="*/ 45 h 504"/>
                      <a:gd name="T10" fmla="*/ 905 w 2736"/>
                      <a:gd name="T11" fmla="*/ 45 h 504"/>
                      <a:gd name="T12" fmla="*/ 336 w 2736"/>
                      <a:gd name="T13" fmla="*/ 127 h 504"/>
                      <a:gd name="T14" fmla="*/ 0 w 2736"/>
                      <a:gd name="T15" fmla="*/ 21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33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32"/>
                    <a:ext cx="755" cy="357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207 w 1769"/>
                      <a:gd name="T3" fmla="*/ 24 h 791"/>
                      <a:gd name="T4" fmla="*/ 493 w 1769"/>
                      <a:gd name="T5" fmla="*/ 87 h 791"/>
                      <a:gd name="T6" fmla="*/ 687 w 1769"/>
                      <a:gd name="T7" fmla="*/ 187 h 791"/>
                      <a:gd name="T8" fmla="*/ 748 w 1769"/>
                      <a:gd name="T9" fmla="*/ 264 h 791"/>
                      <a:gd name="T10" fmla="*/ 720 w 1769"/>
                      <a:gd name="T11" fmla="*/ 341 h 791"/>
                      <a:gd name="T12" fmla="*/ 677 w 1769"/>
                      <a:gd name="T13" fmla="*/ 274 h 791"/>
                      <a:gd name="T14" fmla="*/ 592 w 1769"/>
                      <a:gd name="T15" fmla="*/ 197 h 791"/>
                      <a:gd name="T16" fmla="*/ 473 w 1769"/>
                      <a:gd name="T17" fmla="*/ 128 h 791"/>
                      <a:gd name="T18" fmla="*/ 248 w 1769"/>
                      <a:gd name="T19" fmla="*/ 66 h 791"/>
                      <a:gd name="T20" fmla="*/ 0 w 1769"/>
                      <a:gd name="T21" fmla="*/ 33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3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130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4" cy="214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89 w 2736"/>
                      <a:gd name="T3" fmla="*/ 72 h 504"/>
                      <a:gd name="T4" fmla="*/ 800 w 2736"/>
                      <a:gd name="T5" fmla="*/ 10 h 504"/>
                      <a:gd name="T6" fmla="*/ 1233 w 2736"/>
                      <a:gd name="T7" fmla="*/ 10 h 504"/>
                      <a:gd name="T8" fmla="*/ 1226 w 2736"/>
                      <a:gd name="T9" fmla="*/ 44 h 504"/>
                      <a:gd name="T10" fmla="*/ 795 w 2736"/>
                      <a:gd name="T11" fmla="*/ 44 h 504"/>
                      <a:gd name="T12" fmla="*/ 295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31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5"/>
                    <a:ext cx="662" cy="335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81 w 1769"/>
                      <a:gd name="T3" fmla="*/ 24 h 791"/>
                      <a:gd name="T4" fmla="*/ 433 w 1769"/>
                      <a:gd name="T5" fmla="*/ 85 h 791"/>
                      <a:gd name="T6" fmla="*/ 603 w 1769"/>
                      <a:gd name="T7" fmla="*/ 185 h 791"/>
                      <a:gd name="T8" fmla="*/ 657 w 1769"/>
                      <a:gd name="T9" fmla="*/ 260 h 791"/>
                      <a:gd name="T10" fmla="*/ 632 w 1769"/>
                      <a:gd name="T11" fmla="*/ 336 h 791"/>
                      <a:gd name="T12" fmla="*/ 595 w 1769"/>
                      <a:gd name="T13" fmla="*/ 270 h 791"/>
                      <a:gd name="T14" fmla="*/ 520 w 1769"/>
                      <a:gd name="T15" fmla="*/ 194 h 791"/>
                      <a:gd name="T16" fmla="*/ 415 w 1769"/>
                      <a:gd name="T17" fmla="*/ 126 h 791"/>
                      <a:gd name="T18" fmla="*/ 217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4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128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1" y="1237"/>
                    <a:ext cx="1235" cy="216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89 w 2736"/>
                      <a:gd name="T3" fmla="*/ 72 h 504"/>
                      <a:gd name="T4" fmla="*/ 800 w 2736"/>
                      <a:gd name="T5" fmla="*/ 10 h 504"/>
                      <a:gd name="T6" fmla="*/ 1233 w 2736"/>
                      <a:gd name="T7" fmla="*/ 10 h 504"/>
                      <a:gd name="T8" fmla="*/ 1226 w 2736"/>
                      <a:gd name="T9" fmla="*/ 44 h 504"/>
                      <a:gd name="T10" fmla="*/ 795 w 2736"/>
                      <a:gd name="T11" fmla="*/ 44 h 504"/>
                      <a:gd name="T12" fmla="*/ 295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9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5" y="898"/>
                    <a:ext cx="662" cy="339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81 w 1769"/>
                      <a:gd name="T3" fmla="*/ 24 h 791"/>
                      <a:gd name="T4" fmla="*/ 433 w 1769"/>
                      <a:gd name="T5" fmla="*/ 85 h 791"/>
                      <a:gd name="T6" fmla="*/ 603 w 1769"/>
                      <a:gd name="T7" fmla="*/ 185 h 791"/>
                      <a:gd name="T8" fmla="*/ 657 w 1769"/>
                      <a:gd name="T9" fmla="*/ 260 h 791"/>
                      <a:gd name="T10" fmla="*/ 632 w 1769"/>
                      <a:gd name="T11" fmla="*/ 336 h 791"/>
                      <a:gd name="T12" fmla="*/ 595 w 1769"/>
                      <a:gd name="T13" fmla="*/ 270 h 791"/>
                      <a:gd name="T14" fmla="*/ 520 w 1769"/>
                      <a:gd name="T15" fmla="*/ 194 h 791"/>
                      <a:gd name="T16" fmla="*/ 415 w 1769"/>
                      <a:gd name="T17" fmla="*/ 126 h 791"/>
                      <a:gd name="T18" fmla="*/ 217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5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126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79" y="438"/>
                    <a:ext cx="483" cy="84"/>
                  </a:xfrm>
                  <a:custGeom>
                    <a:avLst/>
                    <a:gdLst>
                      <a:gd name="T0" fmla="*/ 0 w 2736"/>
                      <a:gd name="T1" fmla="*/ 84 h 504"/>
                      <a:gd name="T2" fmla="*/ 153 w 2736"/>
                      <a:gd name="T3" fmla="*/ 28 h 504"/>
                      <a:gd name="T4" fmla="*/ 314 w 2736"/>
                      <a:gd name="T5" fmla="*/ 4 h 504"/>
                      <a:gd name="T6" fmla="*/ 484 w 2736"/>
                      <a:gd name="T7" fmla="*/ 4 h 504"/>
                      <a:gd name="T8" fmla="*/ 481 w 2736"/>
                      <a:gd name="T9" fmla="*/ 17 h 504"/>
                      <a:gd name="T10" fmla="*/ 312 w 2736"/>
                      <a:gd name="T11" fmla="*/ 17 h 504"/>
                      <a:gd name="T12" fmla="*/ 116 w 2736"/>
                      <a:gd name="T13" fmla="*/ 49 h 504"/>
                      <a:gd name="T14" fmla="*/ 0 w 2736"/>
                      <a:gd name="T15" fmla="*/ 8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7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28"/>
                    <a:ext cx="260" cy="131"/>
                  </a:xfrm>
                  <a:custGeom>
                    <a:avLst/>
                    <a:gdLst>
                      <a:gd name="T0" fmla="*/ 1 w 1769"/>
                      <a:gd name="T1" fmla="*/ 1 h 791"/>
                      <a:gd name="T2" fmla="*/ 71 w 1769"/>
                      <a:gd name="T3" fmla="*/ 9 h 791"/>
                      <a:gd name="T4" fmla="*/ 170 w 1769"/>
                      <a:gd name="T5" fmla="*/ 33 h 791"/>
                      <a:gd name="T6" fmla="*/ 237 w 1769"/>
                      <a:gd name="T7" fmla="*/ 72 h 791"/>
                      <a:gd name="T8" fmla="*/ 258 w 1769"/>
                      <a:gd name="T9" fmla="*/ 102 h 791"/>
                      <a:gd name="T10" fmla="*/ 248 w 1769"/>
                      <a:gd name="T11" fmla="*/ 131 h 791"/>
                      <a:gd name="T12" fmla="*/ 234 w 1769"/>
                      <a:gd name="T13" fmla="*/ 105 h 791"/>
                      <a:gd name="T14" fmla="*/ 204 w 1769"/>
                      <a:gd name="T15" fmla="*/ 76 h 791"/>
                      <a:gd name="T16" fmla="*/ 163 w 1769"/>
                      <a:gd name="T17" fmla="*/ 49 h 791"/>
                      <a:gd name="T18" fmla="*/ 85 w 1769"/>
                      <a:gd name="T19" fmla="*/ 25 h 791"/>
                      <a:gd name="T20" fmla="*/ 0 w 1769"/>
                      <a:gd name="T21" fmla="*/ 13 h 791"/>
                      <a:gd name="T22" fmla="*/ 1 w 1769"/>
                      <a:gd name="T23" fmla="*/ 1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6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124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8" y="383"/>
                    <a:ext cx="490" cy="84"/>
                  </a:xfrm>
                  <a:custGeom>
                    <a:avLst/>
                    <a:gdLst>
                      <a:gd name="T0" fmla="*/ 0 w 2736"/>
                      <a:gd name="T1" fmla="*/ 84 h 504"/>
                      <a:gd name="T2" fmla="*/ 155 w 2736"/>
                      <a:gd name="T3" fmla="*/ 28 h 504"/>
                      <a:gd name="T4" fmla="*/ 319 w 2736"/>
                      <a:gd name="T5" fmla="*/ 4 h 504"/>
                      <a:gd name="T6" fmla="*/ 491 w 2736"/>
                      <a:gd name="T7" fmla="*/ 4 h 504"/>
                      <a:gd name="T8" fmla="*/ 488 w 2736"/>
                      <a:gd name="T9" fmla="*/ 17 h 504"/>
                      <a:gd name="T10" fmla="*/ 317 w 2736"/>
                      <a:gd name="T11" fmla="*/ 17 h 504"/>
                      <a:gd name="T12" fmla="*/ 117 w 2736"/>
                      <a:gd name="T13" fmla="*/ 49 h 504"/>
                      <a:gd name="T14" fmla="*/ 0 w 2736"/>
                      <a:gd name="T15" fmla="*/ 8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5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3" cy="132"/>
                  </a:xfrm>
                  <a:custGeom>
                    <a:avLst/>
                    <a:gdLst>
                      <a:gd name="T0" fmla="*/ 1 w 1769"/>
                      <a:gd name="T1" fmla="*/ 1 h 791"/>
                      <a:gd name="T2" fmla="*/ 72 w 1769"/>
                      <a:gd name="T3" fmla="*/ 9 h 791"/>
                      <a:gd name="T4" fmla="*/ 173 w 1769"/>
                      <a:gd name="T5" fmla="*/ 33 h 791"/>
                      <a:gd name="T6" fmla="*/ 240 w 1769"/>
                      <a:gd name="T7" fmla="*/ 72 h 791"/>
                      <a:gd name="T8" fmla="*/ 262 w 1769"/>
                      <a:gd name="T9" fmla="*/ 102 h 791"/>
                      <a:gd name="T10" fmla="*/ 252 w 1769"/>
                      <a:gd name="T11" fmla="*/ 131 h 791"/>
                      <a:gd name="T12" fmla="*/ 237 w 1769"/>
                      <a:gd name="T13" fmla="*/ 105 h 791"/>
                      <a:gd name="T14" fmla="*/ 207 w 1769"/>
                      <a:gd name="T15" fmla="*/ 76 h 791"/>
                      <a:gd name="T16" fmla="*/ 166 w 1769"/>
                      <a:gd name="T17" fmla="*/ 49 h 791"/>
                      <a:gd name="T18" fmla="*/ 87 w 1769"/>
                      <a:gd name="T19" fmla="*/ 25 h 791"/>
                      <a:gd name="T20" fmla="*/ 0 w 1769"/>
                      <a:gd name="T21" fmla="*/ 13 h 791"/>
                      <a:gd name="T22" fmla="*/ 1 w 1769"/>
                      <a:gd name="T23" fmla="*/ 1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7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122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2" y="958"/>
                    <a:ext cx="1101" cy="217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47 w 2736"/>
                      <a:gd name="T3" fmla="*/ 72 h 504"/>
                      <a:gd name="T4" fmla="*/ 714 w 2736"/>
                      <a:gd name="T5" fmla="*/ 10 h 504"/>
                      <a:gd name="T6" fmla="*/ 1100 w 2736"/>
                      <a:gd name="T7" fmla="*/ 10 h 504"/>
                      <a:gd name="T8" fmla="*/ 1094 w 2736"/>
                      <a:gd name="T9" fmla="*/ 44 h 504"/>
                      <a:gd name="T10" fmla="*/ 709 w 2736"/>
                      <a:gd name="T11" fmla="*/ 44 h 504"/>
                      <a:gd name="T12" fmla="*/ 263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3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5" y="231"/>
                    <a:ext cx="591" cy="337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62 w 1769"/>
                      <a:gd name="T3" fmla="*/ 24 h 791"/>
                      <a:gd name="T4" fmla="*/ 387 w 1769"/>
                      <a:gd name="T5" fmla="*/ 85 h 791"/>
                      <a:gd name="T6" fmla="*/ 538 w 1769"/>
                      <a:gd name="T7" fmla="*/ 185 h 791"/>
                      <a:gd name="T8" fmla="*/ 587 w 1769"/>
                      <a:gd name="T9" fmla="*/ 260 h 791"/>
                      <a:gd name="T10" fmla="*/ 564 w 1769"/>
                      <a:gd name="T11" fmla="*/ 336 h 791"/>
                      <a:gd name="T12" fmla="*/ 531 w 1769"/>
                      <a:gd name="T13" fmla="*/ 270 h 791"/>
                      <a:gd name="T14" fmla="*/ 464 w 1769"/>
                      <a:gd name="T15" fmla="*/ 194 h 791"/>
                      <a:gd name="T16" fmla="*/ 371 w 1769"/>
                      <a:gd name="T17" fmla="*/ 126 h 791"/>
                      <a:gd name="T18" fmla="*/ 194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8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120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9" y="918"/>
                    <a:ext cx="1046" cy="214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35 w 2736"/>
                      <a:gd name="T3" fmla="*/ 72 h 504"/>
                      <a:gd name="T4" fmla="*/ 689 w 2736"/>
                      <a:gd name="T5" fmla="*/ 10 h 504"/>
                      <a:gd name="T6" fmla="*/ 1061 w 2736"/>
                      <a:gd name="T7" fmla="*/ 10 h 504"/>
                      <a:gd name="T8" fmla="*/ 1055 w 2736"/>
                      <a:gd name="T9" fmla="*/ 44 h 504"/>
                      <a:gd name="T10" fmla="*/ 684 w 2736"/>
                      <a:gd name="T11" fmla="*/ 44 h 504"/>
                      <a:gd name="T12" fmla="*/ 254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21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20" y="144"/>
                    <a:ext cx="570" cy="338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56 w 1769"/>
                      <a:gd name="T3" fmla="*/ 24 h 791"/>
                      <a:gd name="T4" fmla="*/ 373 w 1769"/>
                      <a:gd name="T5" fmla="*/ 85 h 791"/>
                      <a:gd name="T6" fmla="*/ 519 w 1769"/>
                      <a:gd name="T7" fmla="*/ 185 h 791"/>
                      <a:gd name="T8" fmla="*/ 566 w 1769"/>
                      <a:gd name="T9" fmla="*/ 260 h 791"/>
                      <a:gd name="T10" fmla="*/ 544 w 1769"/>
                      <a:gd name="T11" fmla="*/ 336 h 791"/>
                      <a:gd name="T12" fmla="*/ 512 w 1769"/>
                      <a:gd name="T13" fmla="*/ 270 h 791"/>
                      <a:gd name="T14" fmla="*/ 448 w 1769"/>
                      <a:gd name="T15" fmla="*/ 194 h 791"/>
                      <a:gd name="T16" fmla="*/ 357 w 1769"/>
                      <a:gd name="T17" fmla="*/ 126 h 791"/>
                      <a:gd name="T18" fmla="*/ 187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79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118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08" y="1022"/>
                    <a:ext cx="1232" cy="216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89 w 2736"/>
                      <a:gd name="T3" fmla="*/ 72 h 504"/>
                      <a:gd name="T4" fmla="*/ 800 w 2736"/>
                      <a:gd name="T5" fmla="*/ 10 h 504"/>
                      <a:gd name="T6" fmla="*/ 1233 w 2736"/>
                      <a:gd name="T7" fmla="*/ 10 h 504"/>
                      <a:gd name="T8" fmla="*/ 1226 w 2736"/>
                      <a:gd name="T9" fmla="*/ 44 h 504"/>
                      <a:gd name="T10" fmla="*/ 795 w 2736"/>
                      <a:gd name="T11" fmla="*/ 44 h 504"/>
                      <a:gd name="T12" fmla="*/ 295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19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3" y="673"/>
                    <a:ext cx="650" cy="337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81 w 1769"/>
                      <a:gd name="T3" fmla="*/ 24 h 791"/>
                      <a:gd name="T4" fmla="*/ 433 w 1769"/>
                      <a:gd name="T5" fmla="*/ 85 h 791"/>
                      <a:gd name="T6" fmla="*/ 603 w 1769"/>
                      <a:gd name="T7" fmla="*/ 185 h 791"/>
                      <a:gd name="T8" fmla="*/ 657 w 1769"/>
                      <a:gd name="T9" fmla="*/ 260 h 791"/>
                      <a:gd name="T10" fmla="*/ 632 w 1769"/>
                      <a:gd name="T11" fmla="*/ 336 h 791"/>
                      <a:gd name="T12" fmla="*/ 595 w 1769"/>
                      <a:gd name="T13" fmla="*/ 270 h 791"/>
                      <a:gd name="T14" fmla="*/ 520 w 1769"/>
                      <a:gd name="T15" fmla="*/ 194 h 791"/>
                      <a:gd name="T16" fmla="*/ 415 w 1769"/>
                      <a:gd name="T17" fmla="*/ 126 h 791"/>
                      <a:gd name="T18" fmla="*/ 217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0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116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2" y="946"/>
                    <a:ext cx="1227" cy="216"/>
                  </a:xfrm>
                  <a:custGeom>
                    <a:avLst/>
                    <a:gdLst>
                      <a:gd name="T0" fmla="*/ 0 w 2736"/>
                      <a:gd name="T1" fmla="*/ 215 h 504"/>
                      <a:gd name="T2" fmla="*/ 389 w 2736"/>
                      <a:gd name="T3" fmla="*/ 72 h 504"/>
                      <a:gd name="T4" fmla="*/ 800 w 2736"/>
                      <a:gd name="T5" fmla="*/ 10 h 504"/>
                      <a:gd name="T6" fmla="*/ 1233 w 2736"/>
                      <a:gd name="T7" fmla="*/ 10 h 504"/>
                      <a:gd name="T8" fmla="*/ 1226 w 2736"/>
                      <a:gd name="T9" fmla="*/ 44 h 504"/>
                      <a:gd name="T10" fmla="*/ 795 w 2736"/>
                      <a:gd name="T11" fmla="*/ 44 h 504"/>
                      <a:gd name="T12" fmla="*/ 295 w 2736"/>
                      <a:gd name="T13" fmla="*/ 125 h 504"/>
                      <a:gd name="T14" fmla="*/ 0 w 2736"/>
                      <a:gd name="T15" fmla="*/ 215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17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1" y="444"/>
                    <a:ext cx="649" cy="339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81 w 1769"/>
                      <a:gd name="T3" fmla="*/ 24 h 791"/>
                      <a:gd name="T4" fmla="*/ 433 w 1769"/>
                      <a:gd name="T5" fmla="*/ 85 h 791"/>
                      <a:gd name="T6" fmla="*/ 603 w 1769"/>
                      <a:gd name="T7" fmla="*/ 185 h 791"/>
                      <a:gd name="T8" fmla="*/ 657 w 1769"/>
                      <a:gd name="T9" fmla="*/ 260 h 791"/>
                      <a:gd name="T10" fmla="*/ 632 w 1769"/>
                      <a:gd name="T11" fmla="*/ 336 h 791"/>
                      <a:gd name="T12" fmla="*/ 595 w 1769"/>
                      <a:gd name="T13" fmla="*/ 270 h 791"/>
                      <a:gd name="T14" fmla="*/ 520 w 1769"/>
                      <a:gd name="T15" fmla="*/ 194 h 791"/>
                      <a:gd name="T16" fmla="*/ 415 w 1769"/>
                      <a:gd name="T17" fmla="*/ 126 h 791"/>
                      <a:gd name="T18" fmla="*/ 217 w 1769"/>
                      <a:gd name="T19" fmla="*/ 65 h 791"/>
                      <a:gd name="T20" fmla="*/ 0 w 1769"/>
                      <a:gd name="T21" fmla="*/ 32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sp>
              <p:nvSpPr>
                <p:cNvPr id="1081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7 h 504"/>
                    <a:gd name="T2" fmla="*/ 127 w 2736"/>
                    <a:gd name="T3" fmla="*/ 19 h 504"/>
                    <a:gd name="T4" fmla="*/ 262 w 2736"/>
                    <a:gd name="T5" fmla="*/ 3 h 504"/>
                    <a:gd name="T6" fmla="*/ 403 w 2736"/>
                    <a:gd name="T7" fmla="*/ 3 h 504"/>
                    <a:gd name="T8" fmla="*/ 401 w 2736"/>
                    <a:gd name="T9" fmla="*/ 12 h 504"/>
                    <a:gd name="T10" fmla="*/ 260 w 2736"/>
                    <a:gd name="T11" fmla="*/ 12 h 504"/>
                    <a:gd name="T12" fmla="*/ 96 w 2736"/>
                    <a:gd name="T13" fmla="*/ 33 h 504"/>
                    <a:gd name="T14" fmla="*/ 0 w 2736"/>
                    <a:gd name="T15" fmla="*/ 57 h 504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082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1"/>
                </a:xfrm>
                <a:custGeom>
                  <a:avLst/>
                  <a:gdLst>
                    <a:gd name="T0" fmla="*/ 1 w 1769"/>
                    <a:gd name="T1" fmla="*/ 1 h 791"/>
                    <a:gd name="T2" fmla="*/ 59 w 1769"/>
                    <a:gd name="T3" fmla="*/ 6 h 791"/>
                    <a:gd name="T4" fmla="*/ 141 w 1769"/>
                    <a:gd name="T5" fmla="*/ 23 h 791"/>
                    <a:gd name="T6" fmla="*/ 197 w 1769"/>
                    <a:gd name="T7" fmla="*/ 49 h 791"/>
                    <a:gd name="T8" fmla="*/ 214 w 1769"/>
                    <a:gd name="T9" fmla="*/ 69 h 791"/>
                    <a:gd name="T10" fmla="*/ 206 w 1769"/>
                    <a:gd name="T11" fmla="*/ 90 h 791"/>
                    <a:gd name="T12" fmla="*/ 194 w 1769"/>
                    <a:gd name="T13" fmla="*/ 72 h 791"/>
                    <a:gd name="T14" fmla="*/ 170 w 1769"/>
                    <a:gd name="T15" fmla="*/ 52 h 791"/>
                    <a:gd name="T16" fmla="*/ 135 w 1769"/>
                    <a:gd name="T17" fmla="*/ 34 h 791"/>
                    <a:gd name="T18" fmla="*/ 71 w 1769"/>
                    <a:gd name="T19" fmla="*/ 17 h 791"/>
                    <a:gd name="T20" fmla="*/ 0 w 1769"/>
                    <a:gd name="T21" fmla="*/ 9 h 791"/>
                    <a:gd name="T22" fmla="*/ 1 w 1769"/>
                    <a:gd name="T23" fmla="*/ 1 h 79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grpSp>
              <p:nvGrpSpPr>
                <p:cNvPr id="1083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114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8" y="930"/>
                    <a:ext cx="1048" cy="186"/>
                  </a:xfrm>
                  <a:custGeom>
                    <a:avLst/>
                    <a:gdLst>
                      <a:gd name="T0" fmla="*/ 0 w 2736"/>
                      <a:gd name="T1" fmla="*/ 184 h 504"/>
                      <a:gd name="T2" fmla="*/ 335 w 2736"/>
                      <a:gd name="T3" fmla="*/ 61 h 504"/>
                      <a:gd name="T4" fmla="*/ 689 w 2736"/>
                      <a:gd name="T5" fmla="*/ 9 h 504"/>
                      <a:gd name="T6" fmla="*/ 1062 w 2736"/>
                      <a:gd name="T7" fmla="*/ 9 h 504"/>
                      <a:gd name="T8" fmla="*/ 1056 w 2736"/>
                      <a:gd name="T9" fmla="*/ 38 h 504"/>
                      <a:gd name="T10" fmla="*/ 685 w 2736"/>
                      <a:gd name="T11" fmla="*/ 38 h 504"/>
                      <a:gd name="T12" fmla="*/ 254 w 2736"/>
                      <a:gd name="T13" fmla="*/ 107 h 504"/>
                      <a:gd name="T14" fmla="*/ 0 w 2736"/>
                      <a:gd name="T15" fmla="*/ 184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15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3" y="180"/>
                    <a:ext cx="566" cy="288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156 w 1769"/>
                      <a:gd name="T3" fmla="*/ 20 h 791"/>
                      <a:gd name="T4" fmla="*/ 373 w 1769"/>
                      <a:gd name="T5" fmla="*/ 73 h 791"/>
                      <a:gd name="T6" fmla="*/ 519 w 1769"/>
                      <a:gd name="T7" fmla="*/ 158 h 791"/>
                      <a:gd name="T8" fmla="*/ 566 w 1769"/>
                      <a:gd name="T9" fmla="*/ 223 h 791"/>
                      <a:gd name="T10" fmla="*/ 544 w 1769"/>
                      <a:gd name="T11" fmla="*/ 288 h 791"/>
                      <a:gd name="T12" fmla="*/ 512 w 1769"/>
                      <a:gd name="T13" fmla="*/ 231 h 791"/>
                      <a:gd name="T14" fmla="*/ 448 w 1769"/>
                      <a:gd name="T15" fmla="*/ 166 h 791"/>
                      <a:gd name="T16" fmla="*/ 357 w 1769"/>
                      <a:gd name="T17" fmla="*/ 108 h 791"/>
                      <a:gd name="T18" fmla="*/ 187 w 1769"/>
                      <a:gd name="T19" fmla="*/ 56 h 791"/>
                      <a:gd name="T20" fmla="*/ 0 w 1769"/>
                      <a:gd name="T21" fmla="*/ 28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4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112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3" y="915"/>
                    <a:ext cx="1154" cy="270"/>
                  </a:xfrm>
                  <a:custGeom>
                    <a:avLst/>
                    <a:gdLst>
                      <a:gd name="T0" fmla="*/ 0 w 2736"/>
                      <a:gd name="T1" fmla="*/ 270 h 504"/>
                      <a:gd name="T2" fmla="*/ 365 w 2736"/>
                      <a:gd name="T3" fmla="*/ 90 h 504"/>
                      <a:gd name="T4" fmla="*/ 750 w 2736"/>
                      <a:gd name="T5" fmla="*/ 13 h 504"/>
                      <a:gd name="T6" fmla="*/ 1155 w 2736"/>
                      <a:gd name="T7" fmla="*/ 13 h 504"/>
                      <a:gd name="T8" fmla="*/ 1148 w 2736"/>
                      <a:gd name="T9" fmla="*/ 55 h 504"/>
                      <a:gd name="T10" fmla="*/ 745 w 2736"/>
                      <a:gd name="T11" fmla="*/ 55 h 504"/>
                      <a:gd name="T12" fmla="*/ 276 w 2736"/>
                      <a:gd name="T13" fmla="*/ 156 h 504"/>
                      <a:gd name="T14" fmla="*/ 0 w 2736"/>
                      <a:gd name="T15" fmla="*/ 270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13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1" y="262"/>
                    <a:ext cx="619" cy="422"/>
                  </a:xfrm>
                  <a:custGeom>
                    <a:avLst/>
                    <a:gdLst>
                      <a:gd name="T0" fmla="*/ 2 w 1769"/>
                      <a:gd name="T1" fmla="*/ 4 h 791"/>
                      <a:gd name="T2" fmla="*/ 170 w 1769"/>
                      <a:gd name="T3" fmla="*/ 30 h 791"/>
                      <a:gd name="T4" fmla="*/ 406 w 1769"/>
                      <a:gd name="T5" fmla="*/ 107 h 791"/>
                      <a:gd name="T6" fmla="*/ 565 w 1769"/>
                      <a:gd name="T7" fmla="*/ 231 h 791"/>
                      <a:gd name="T8" fmla="*/ 615 w 1769"/>
                      <a:gd name="T9" fmla="*/ 326 h 791"/>
                      <a:gd name="T10" fmla="*/ 592 w 1769"/>
                      <a:gd name="T11" fmla="*/ 421 h 791"/>
                      <a:gd name="T12" fmla="*/ 557 w 1769"/>
                      <a:gd name="T13" fmla="*/ 338 h 791"/>
                      <a:gd name="T14" fmla="*/ 487 w 1769"/>
                      <a:gd name="T15" fmla="*/ 243 h 791"/>
                      <a:gd name="T16" fmla="*/ 389 w 1769"/>
                      <a:gd name="T17" fmla="*/ 158 h 791"/>
                      <a:gd name="T18" fmla="*/ 204 w 1769"/>
                      <a:gd name="T19" fmla="*/ 81 h 791"/>
                      <a:gd name="T20" fmla="*/ 0 w 1769"/>
                      <a:gd name="T21" fmla="*/ 41 h 791"/>
                      <a:gd name="T22" fmla="*/ 2 w 1769"/>
                      <a:gd name="T23" fmla="*/ 4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5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110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7" y="959"/>
                    <a:ext cx="954" cy="87"/>
                  </a:xfrm>
                  <a:custGeom>
                    <a:avLst/>
                    <a:gdLst>
                      <a:gd name="T0" fmla="*/ 0 w 2736"/>
                      <a:gd name="T1" fmla="*/ 86 h 504"/>
                      <a:gd name="T2" fmla="*/ 301 w 2736"/>
                      <a:gd name="T3" fmla="*/ 29 h 504"/>
                      <a:gd name="T4" fmla="*/ 619 w 2736"/>
                      <a:gd name="T5" fmla="*/ 4 h 504"/>
                      <a:gd name="T6" fmla="*/ 954 w 2736"/>
                      <a:gd name="T7" fmla="*/ 4 h 504"/>
                      <a:gd name="T8" fmla="*/ 948 w 2736"/>
                      <a:gd name="T9" fmla="*/ 18 h 504"/>
                      <a:gd name="T10" fmla="*/ 615 w 2736"/>
                      <a:gd name="T11" fmla="*/ 18 h 504"/>
                      <a:gd name="T12" fmla="*/ 228 w 2736"/>
                      <a:gd name="T13" fmla="*/ 50 h 504"/>
                      <a:gd name="T14" fmla="*/ 0 w 2736"/>
                      <a:gd name="T15" fmla="*/ 86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11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2"/>
                    <a:ext cx="511" cy="133"/>
                  </a:xfrm>
                  <a:custGeom>
                    <a:avLst/>
                    <a:gdLst>
                      <a:gd name="T0" fmla="*/ 1 w 1769"/>
                      <a:gd name="T1" fmla="*/ 1 h 791"/>
                      <a:gd name="T2" fmla="*/ 140 w 1769"/>
                      <a:gd name="T3" fmla="*/ 10 h 791"/>
                      <a:gd name="T4" fmla="*/ 335 w 1769"/>
                      <a:gd name="T5" fmla="*/ 34 h 791"/>
                      <a:gd name="T6" fmla="*/ 466 w 1769"/>
                      <a:gd name="T7" fmla="*/ 74 h 791"/>
                      <a:gd name="T8" fmla="*/ 508 w 1769"/>
                      <a:gd name="T9" fmla="*/ 104 h 791"/>
                      <a:gd name="T10" fmla="*/ 489 w 1769"/>
                      <a:gd name="T11" fmla="*/ 134 h 791"/>
                      <a:gd name="T12" fmla="*/ 460 w 1769"/>
                      <a:gd name="T13" fmla="*/ 108 h 791"/>
                      <a:gd name="T14" fmla="*/ 402 w 1769"/>
                      <a:gd name="T15" fmla="*/ 77 h 791"/>
                      <a:gd name="T16" fmla="*/ 321 w 1769"/>
                      <a:gd name="T17" fmla="*/ 51 h 791"/>
                      <a:gd name="T18" fmla="*/ 168 w 1769"/>
                      <a:gd name="T19" fmla="*/ 26 h 791"/>
                      <a:gd name="T20" fmla="*/ 0 w 1769"/>
                      <a:gd name="T21" fmla="*/ 13 h 791"/>
                      <a:gd name="T22" fmla="*/ 1 w 1769"/>
                      <a:gd name="T23" fmla="*/ 1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6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108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09" y="2474"/>
                    <a:ext cx="1724" cy="313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544 w 2736"/>
                      <a:gd name="T3" fmla="*/ 104 h 504"/>
                      <a:gd name="T4" fmla="*/ 1119 w 2736"/>
                      <a:gd name="T5" fmla="*/ 15 h 504"/>
                      <a:gd name="T6" fmla="*/ 1724 w 2736"/>
                      <a:gd name="T7" fmla="*/ 15 h 504"/>
                      <a:gd name="T8" fmla="*/ 1714 w 2736"/>
                      <a:gd name="T9" fmla="*/ 64 h 504"/>
                      <a:gd name="T10" fmla="*/ 1112 w 2736"/>
                      <a:gd name="T11" fmla="*/ 64 h 504"/>
                      <a:gd name="T12" fmla="*/ 412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09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497"/>
                    <a:ext cx="925" cy="489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4 w 1769"/>
                      <a:gd name="T3" fmla="*/ 35 h 791"/>
                      <a:gd name="T4" fmla="*/ 605 w 1769"/>
                      <a:gd name="T5" fmla="*/ 124 h 791"/>
                      <a:gd name="T6" fmla="*/ 842 w 1769"/>
                      <a:gd name="T7" fmla="*/ 268 h 791"/>
                      <a:gd name="T8" fmla="*/ 918 w 1769"/>
                      <a:gd name="T9" fmla="*/ 377 h 791"/>
                      <a:gd name="T10" fmla="*/ 883 w 1769"/>
                      <a:gd name="T11" fmla="*/ 488 h 791"/>
                      <a:gd name="T12" fmla="*/ 831 w 1769"/>
                      <a:gd name="T13" fmla="*/ 392 h 791"/>
                      <a:gd name="T14" fmla="*/ 726 w 1769"/>
                      <a:gd name="T15" fmla="*/ 281 h 791"/>
                      <a:gd name="T16" fmla="*/ 580 w 1769"/>
                      <a:gd name="T17" fmla="*/ 183 h 791"/>
                      <a:gd name="T18" fmla="*/ 304 w 1769"/>
                      <a:gd name="T19" fmla="*/ 94 h 791"/>
                      <a:gd name="T20" fmla="*/ 0 w 1769"/>
                      <a:gd name="T21" fmla="*/ 47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7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106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8" y="2577"/>
                    <a:ext cx="1594" cy="313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504 w 2736"/>
                      <a:gd name="T3" fmla="*/ 104 h 504"/>
                      <a:gd name="T4" fmla="*/ 1035 w 2736"/>
                      <a:gd name="T5" fmla="*/ 15 h 504"/>
                      <a:gd name="T6" fmla="*/ 1595 w 2736"/>
                      <a:gd name="T7" fmla="*/ 15 h 504"/>
                      <a:gd name="T8" fmla="*/ 1586 w 2736"/>
                      <a:gd name="T9" fmla="*/ 64 h 504"/>
                      <a:gd name="T10" fmla="*/ 1028 w 2736"/>
                      <a:gd name="T11" fmla="*/ 64 h 504"/>
                      <a:gd name="T12" fmla="*/ 381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07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8" y="3627"/>
                    <a:ext cx="845" cy="489"/>
                  </a:xfrm>
                  <a:custGeom>
                    <a:avLst/>
                    <a:gdLst>
                      <a:gd name="T0" fmla="*/ 2 w 1769"/>
                      <a:gd name="T1" fmla="*/ 5 h 791"/>
                      <a:gd name="T2" fmla="*/ 235 w 1769"/>
                      <a:gd name="T3" fmla="*/ 35 h 791"/>
                      <a:gd name="T4" fmla="*/ 560 w 1769"/>
                      <a:gd name="T5" fmla="*/ 124 h 791"/>
                      <a:gd name="T6" fmla="*/ 780 w 1769"/>
                      <a:gd name="T7" fmla="*/ 268 h 791"/>
                      <a:gd name="T8" fmla="*/ 850 w 1769"/>
                      <a:gd name="T9" fmla="*/ 377 h 791"/>
                      <a:gd name="T10" fmla="*/ 817 w 1769"/>
                      <a:gd name="T11" fmla="*/ 488 h 791"/>
                      <a:gd name="T12" fmla="*/ 769 w 1769"/>
                      <a:gd name="T13" fmla="*/ 392 h 791"/>
                      <a:gd name="T14" fmla="*/ 672 w 1769"/>
                      <a:gd name="T15" fmla="*/ 281 h 791"/>
                      <a:gd name="T16" fmla="*/ 537 w 1769"/>
                      <a:gd name="T17" fmla="*/ 183 h 791"/>
                      <a:gd name="T18" fmla="*/ 281 w 1769"/>
                      <a:gd name="T19" fmla="*/ 94 h 791"/>
                      <a:gd name="T20" fmla="*/ 0 w 1769"/>
                      <a:gd name="T21" fmla="*/ 47 h 791"/>
                      <a:gd name="T22" fmla="*/ 2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8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104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25" y="2679"/>
                    <a:ext cx="1712" cy="302"/>
                  </a:xfrm>
                  <a:custGeom>
                    <a:avLst/>
                    <a:gdLst>
                      <a:gd name="T0" fmla="*/ 0 w 2736"/>
                      <a:gd name="T1" fmla="*/ 301 h 504"/>
                      <a:gd name="T2" fmla="*/ 540 w 2736"/>
                      <a:gd name="T3" fmla="*/ 100 h 504"/>
                      <a:gd name="T4" fmla="*/ 1111 w 2736"/>
                      <a:gd name="T5" fmla="*/ 14 h 504"/>
                      <a:gd name="T6" fmla="*/ 1711 w 2736"/>
                      <a:gd name="T7" fmla="*/ 14 h 504"/>
                      <a:gd name="T8" fmla="*/ 1701 w 2736"/>
                      <a:gd name="T9" fmla="*/ 62 h 504"/>
                      <a:gd name="T10" fmla="*/ 1103 w 2736"/>
                      <a:gd name="T11" fmla="*/ 62 h 504"/>
                      <a:gd name="T12" fmla="*/ 409 w 2736"/>
                      <a:gd name="T13" fmla="*/ 174 h 504"/>
                      <a:gd name="T14" fmla="*/ 0 w 2736"/>
                      <a:gd name="T15" fmla="*/ 301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05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17" y="3884"/>
                    <a:ext cx="917" cy="471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2 w 1769"/>
                      <a:gd name="T3" fmla="*/ 33 h 791"/>
                      <a:gd name="T4" fmla="*/ 600 w 1769"/>
                      <a:gd name="T5" fmla="*/ 120 h 791"/>
                      <a:gd name="T6" fmla="*/ 836 w 1769"/>
                      <a:gd name="T7" fmla="*/ 258 h 791"/>
                      <a:gd name="T8" fmla="*/ 911 w 1769"/>
                      <a:gd name="T9" fmla="*/ 364 h 791"/>
                      <a:gd name="T10" fmla="*/ 876 w 1769"/>
                      <a:gd name="T11" fmla="*/ 471 h 791"/>
                      <a:gd name="T12" fmla="*/ 825 w 1769"/>
                      <a:gd name="T13" fmla="*/ 378 h 791"/>
                      <a:gd name="T14" fmla="*/ 721 w 1769"/>
                      <a:gd name="T15" fmla="*/ 271 h 791"/>
                      <a:gd name="T16" fmla="*/ 576 w 1769"/>
                      <a:gd name="T17" fmla="*/ 177 h 791"/>
                      <a:gd name="T18" fmla="*/ 302 w 1769"/>
                      <a:gd name="T19" fmla="*/ 91 h 791"/>
                      <a:gd name="T20" fmla="*/ 0 w 1769"/>
                      <a:gd name="T21" fmla="*/ 45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89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102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7" y="2423"/>
                    <a:ext cx="1723" cy="312"/>
                  </a:xfrm>
                  <a:custGeom>
                    <a:avLst/>
                    <a:gdLst>
                      <a:gd name="T0" fmla="*/ 0 w 2736"/>
                      <a:gd name="T1" fmla="*/ 312 h 504"/>
                      <a:gd name="T2" fmla="*/ 544 w 2736"/>
                      <a:gd name="T3" fmla="*/ 104 h 504"/>
                      <a:gd name="T4" fmla="*/ 1119 w 2736"/>
                      <a:gd name="T5" fmla="*/ 15 h 504"/>
                      <a:gd name="T6" fmla="*/ 1724 w 2736"/>
                      <a:gd name="T7" fmla="*/ 15 h 504"/>
                      <a:gd name="T8" fmla="*/ 1714 w 2736"/>
                      <a:gd name="T9" fmla="*/ 64 h 504"/>
                      <a:gd name="T10" fmla="*/ 1112 w 2736"/>
                      <a:gd name="T11" fmla="*/ 64 h 504"/>
                      <a:gd name="T12" fmla="*/ 412 w 2736"/>
                      <a:gd name="T13" fmla="*/ 181 h 504"/>
                      <a:gd name="T14" fmla="*/ 0 w 2736"/>
                      <a:gd name="T15" fmla="*/ 312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03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2" y="3435"/>
                    <a:ext cx="925" cy="491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54 w 1769"/>
                      <a:gd name="T3" fmla="*/ 35 h 791"/>
                      <a:gd name="T4" fmla="*/ 605 w 1769"/>
                      <a:gd name="T5" fmla="*/ 124 h 791"/>
                      <a:gd name="T6" fmla="*/ 842 w 1769"/>
                      <a:gd name="T7" fmla="*/ 268 h 791"/>
                      <a:gd name="T8" fmla="*/ 918 w 1769"/>
                      <a:gd name="T9" fmla="*/ 377 h 791"/>
                      <a:gd name="T10" fmla="*/ 883 w 1769"/>
                      <a:gd name="T11" fmla="*/ 488 h 791"/>
                      <a:gd name="T12" fmla="*/ 831 w 1769"/>
                      <a:gd name="T13" fmla="*/ 392 h 791"/>
                      <a:gd name="T14" fmla="*/ 726 w 1769"/>
                      <a:gd name="T15" fmla="*/ 281 h 791"/>
                      <a:gd name="T16" fmla="*/ 580 w 1769"/>
                      <a:gd name="T17" fmla="*/ 183 h 791"/>
                      <a:gd name="T18" fmla="*/ 304 w 1769"/>
                      <a:gd name="T19" fmla="*/ 94 h 791"/>
                      <a:gd name="T20" fmla="*/ 0 w 1769"/>
                      <a:gd name="T21" fmla="*/ 47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0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100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27"/>
                    <a:ext cx="1649" cy="299"/>
                  </a:xfrm>
                  <a:custGeom>
                    <a:avLst/>
                    <a:gdLst>
                      <a:gd name="T0" fmla="*/ 0 w 2736"/>
                      <a:gd name="T1" fmla="*/ 299 h 504"/>
                      <a:gd name="T2" fmla="*/ 521 w 2736"/>
                      <a:gd name="T3" fmla="*/ 100 h 504"/>
                      <a:gd name="T4" fmla="*/ 1071 w 2736"/>
                      <a:gd name="T5" fmla="*/ 14 h 504"/>
                      <a:gd name="T6" fmla="*/ 1650 w 2736"/>
                      <a:gd name="T7" fmla="*/ 14 h 504"/>
                      <a:gd name="T8" fmla="*/ 1640 w 2736"/>
                      <a:gd name="T9" fmla="*/ 61 h 504"/>
                      <a:gd name="T10" fmla="*/ 1064 w 2736"/>
                      <a:gd name="T11" fmla="*/ 61 h 504"/>
                      <a:gd name="T12" fmla="*/ 394 w 2736"/>
                      <a:gd name="T13" fmla="*/ 173 h 504"/>
                      <a:gd name="T14" fmla="*/ 0 w 2736"/>
                      <a:gd name="T15" fmla="*/ 299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101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00"/>
                    <a:ext cx="885" cy="469"/>
                  </a:xfrm>
                  <a:custGeom>
                    <a:avLst/>
                    <a:gdLst>
                      <a:gd name="T0" fmla="*/ 3 w 1769"/>
                      <a:gd name="T1" fmla="*/ 5 h 791"/>
                      <a:gd name="T2" fmla="*/ 243 w 1769"/>
                      <a:gd name="T3" fmla="*/ 33 h 791"/>
                      <a:gd name="T4" fmla="*/ 579 w 1769"/>
                      <a:gd name="T5" fmla="*/ 119 h 791"/>
                      <a:gd name="T6" fmla="*/ 806 w 1769"/>
                      <a:gd name="T7" fmla="*/ 256 h 791"/>
                      <a:gd name="T8" fmla="*/ 878 w 1769"/>
                      <a:gd name="T9" fmla="*/ 361 h 791"/>
                      <a:gd name="T10" fmla="*/ 845 w 1769"/>
                      <a:gd name="T11" fmla="*/ 467 h 791"/>
                      <a:gd name="T12" fmla="*/ 795 w 1769"/>
                      <a:gd name="T13" fmla="*/ 375 h 791"/>
                      <a:gd name="T14" fmla="*/ 695 w 1769"/>
                      <a:gd name="T15" fmla="*/ 269 h 791"/>
                      <a:gd name="T16" fmla="*/ 555 w 1769"/>
                      <a:gd name="T17" fmla="*/ 176 h 791"/>
                      <a:gd name="T18" fmla="*/ 291 w 1769"/>
                      <a:gd name="T19" fmla="*/ 90 h 791"/>
                      <a:gd name="T20" fmla="*/ 0 w 1769"/>
                      <a:gd name="T21" fmla="*/ 45 h 791"/>
                      <a:gd name="T22" fmla="*/ 3 w 1769"/>
                      <a:gd name="T23" fmla="*/ 5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1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98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47"/>
                    <a:ext cx="1600" cy="244"/>
                  </a:xfrm>
                  <a:custGeom>
                    <a:avLst/>
                    <a:gdLst>
                      <a:gd name="T0" fmla="*/ 0 w 2736"/>
                      <a:gd name="T1" fmla="*/ 246 h 504"/>
                      <a:gd name="T2" fmla="*/ 506 w 2736"/>
                      <a:gd name="T3" fmla="*/ 82 h 504"/>
                      <a:gd name="T4" fmla="*/ 1039 w 2736"/>
                      <a:gd name="T5" fmla="*/ 12 h 504"/>
                      <a:gd name="T6" fmla="*/ 1601 w 2736"/>
                      <a:gd name="T7" fmla="*/ 12 h 504"/>
                      <a:gd name="T8" fmla="*/ 1592 w 2736"/>
                      <a:gd name="T9" fmla="*/ 50 h 504"/>
                      <a:gd name="T10" fmla="*/ 1032 w 2736"/>
                      <a:gd name="T11" fmla="*/ 50 h 504"/>
                      <a:gd name="T12" fmla="*/ 383 w 2736"/>
                      <a:gd name="T13" fmla="*/ 143 h 504"/>
                      <a:gd name="T14" fmla="*/ 0 w 2736"/>
                      <a:gd name="T15" fmla="*/ 246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99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3" y="3733"/>
                    <a:ext cx="857" cy="386"/>
                  </a:xfrm>
                  <a:custGeom>
                    <a:avLst/>
                    <a:gdLst>
                      <a:gd name="T0" fmla="*/ 2 w 1769"/>
                      <a:gd name="T1" fmla="*/ 4 h 791"/>
                      <a:gd name="T2" fmla="*/ 236 w 1769"/>
                      <a:gd name="T3" fmla="*/ 27 h 791"/>
                      <a:gd name="T4" fmla="*/ 562 w 1769"/>
                      <a:gd name="T5" fmla="*/ 98 h 791"/>
                      <a:gd name="T6" fmla="*/ 782 w 1769"/>
                      <a:gd name="T7" fmla="*/ 211 h 791"/>
                      <a:gd name="T8" fmla="*/ 853 w 1769"/>
                      <a:gd name="T9" fmla="*/ 297 h 791"/>
                      <a:gd name="T10" fmla="*/ 820 w 1769"/>
                      <a:gd name="T11" fmla="*/ 384 h 791"/>
                      <a:gd name="T12" fmla="*/ 772 w 1769"/>
                      <a:gd name="T13" fmla="*/ 308 h 791"/>
                      <a:gd name="T14" fmla="*/ 674 w 1769"/>
                      <a:gd name="T15" fmla="*/ 222 h 791"/>
                      <a:gd name="T16" fmla="*/ 539 w 1769"/>
                      <a:gd name="T17" fmla="*/ 144 h 791"/>
                      <a:gd name="T18" fmla="*/ 282 w 1769"/>
                      <a:gd name="T19" fmla="*/ 74 h 791"/>
                      <a:gd name="T20" fmla="*/ 0 w 1769"/>
                      <a:gd name="T21" fmla="*/ 37 h 791"/>
                      <a:gd name="T22" fmla="*/ 2 w 1769"/>
                      <a:gd name="T23" fmla="*/ 4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2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96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14" y="2705"/>
                    <a:ext cx="1457" cy="247"/>
                  </a:xfrm>
                  <a:custGeom>
                    <a:avLst/>
                    <a:gdLst>
                      <a:gd name="T0" fmla="*/ 0 w 2736"/>
                      <a:gd name="T1" fmla="*/ 246 h 504"/>
                      <a:gd name="T2" fmla="*/ 465 w 2736"/>
                      <a:gd name="T3" fmla="*/ 82 h 504"/>
                      <a:gd name="T4" fmla="*/ 955 w 2736"/>
                      <a:gd name="T5" fmla="*/ 12 h 504"/>
                      <a:gd name="T6" fmla="*/ 1471 w 2736"/>
                      <a:gd name="T7" fmla="*/ 12 h 504"/>
                      <a:gd name="T8" fmla="*/ 1462 w 2736"/>
                      <a:gd name="T9" fmla="*/ 50 h 504"/>
                      <a:gd name="T10" fmla="*/ 948 w 2736"/>
                      <a:gd name="T11" fmla="*/ 50 h 504"/>
                      <a:gd name="T12" fmla="*/ 352 w 2736"/>
                      <a:gd name="T13" fmla="*/ 143 h 504"/>
                      <a:gd name="T14" fmla="*/ 0 w 2736"/>
                      <a:gd name="T15" fmla="*/ 246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97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7" y="3718"/>
                    <a:ext cx="789" cy="386"/>
                  </a:xfrm>
                  <a:custGeom>
                    <a:avLst/>
                    <a:gdLst>
                      <a:gd name="T0" fmla="*/ 2 w 1769"/>
                      <a:gd name="T1" fmla="*/ 4 h 791"/>
                      <a:gd name="T2" fmla="*/ 217 w 1769"/>
                      <a:gd name="T3" fmla="*/ 27 h 791"/>
                      <a:gd name="T4" fmla="*/ 517 w 1769"/>
                      <a:gd name="T5" fmla="*/ 98 h 791"/>
                      <a:gd name="T6" fmla="*/ 719 w 1769"/>
                      <a:gd name="T7" fmla="*/ 211 h 791"/>
                      <a:gd name="T8" fmla="*/ 784 w 1769"/>
                      <a:gd name="T9" fmla="*/ 297 h 791"/>
                      <a:gd name="T10" fmla="*/ 754 w 1769"/>
                      <a:gd name="T11" fmla="*/ 384 h 791"/>
                      <a:gd name="T12" fmla="*/ 710 w 1769"/>
                      <a:gd name="T13" fmla="*/ 308 h 791"/>
                      <a:gd name="T14" fmla="*/ 620 w 1769"/>
                      <a:gd name="T15" fmla="*/ 222 h 791"/>
                      <a:gd name="T16" fmla="*/ 495 w 1769"/>
                      <a:gd name="T17" fmla="*/ 144 h 791"/>
                      <a:gd name="T18" fmla="*/ 259 w 1769"/>
                      <a:gd name="T19" fmla="*/ 74 h 791"/>
                      <a:gd name="T20" fmla="*/ 0 w 1769"/>
                      <a:gd name="T21" fmla="*/ 37 h 791"/>
                      <a:gd name="T22" fmla="*/ 2 w 1769"/>
                      <a:gd name="T23" fmla="*/ 4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grpSp>
              <p:nvGrpSpPr>
                <p:cNvPr id="1093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94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3" y="2758"/>
                    <a:ext cx="1432" cy="186"/>
                  </a:xfrm>
                  <a:custGeom>
                    <a:avLst/>
                    <a:gdLst>
                      <a:gd name="T0" fmla="*/ 0 w 2736"/>
                      <a:gd name="T1" fmla="*/ 188 h 504"/>
                      <a:gd name="T2" fmla="*/ 454 w 2736"/>
                      <a:gd name="T3" fmla="*/ 63 h 504"/>
                      <a:gd name="T4" fmla="*/ 933 w 2736"/>
                      <a:gd name="T5" fmla="*/ 9 h 504"/>
                      <a:gd name="T6" fmla="*/ 1437 w 2736"/>
                      <a:gd name="T7" fmla="*/ 9 h 504"/>
                      <a:gd name="T8" fmla="*/ 1429 w 2736"/>
                      <a:gd name="T9" fmla="*/ 38 h 504"/>
                      <a:gd name="T10" fmla="*/ 926 w 2736"/>
                      <a:gd name="T11" fmla="*/ 38 h 504"/>
                      <a:gd name="T12" fmla="*/ 343 w 2736"/>
                      <a:gd name="T13" fmla="*/ 109 h 504"/>
                      <a:gd name="T14" fmla="*/ 0 w 2736"/>
                      <a:gd name="T15" fmla="*/ 188 h 504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1095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51" y="3775"/>
                    <a:ext cx="767" cy="294"/>
                  </a:xfrm>
                  <a:custGeom>
                    <a:avLst/>
                    <a:gdLst>
                      <a:gd name="T0" fmla="*/ 2 w 1769"/>
                      <a:gd name="T1" fmla="*/ 3 h 791"/>
                      <a:gd name="T2" fmla="*/ 211 w 1769"/>
                      <a:gd name="T3" fmla="*/ 21 h 791"/>
                      <a:gd name="T4" fmla="*/ 504 w 1769"/>
                      <a:gd name="T5" fmla="*/ 75 h 791"/>
                      <a:gd name="T6" fmla="*/ 702 w 1769"/>
                      <a:gd name="T7" fmla="*/ 161 h 791"/>
                      <a:gd name="T8" fmla="*/ 765 w 1769"/>
                      <a:gd name="T9" fmla="*/ 227 h 791"/>
                      <a:gd name="T10" fmla="*/ 736 w 1769"/>
                      <a:gd name="T11" fmla="*/ 294 h 791"/>
                      <a:gd name="T12" fmla="*/ 693 w 1769"/>
                      <a:gd name="T13" fmla="*/ 236 h 791"/>
                      <a:gd name="T14" fmla="*/ 605 w 1769"/>
                      <a:gd name="T15" fmla="*/ 169 h 791"/>
                      <a:gd name="T16" fmla="*/ 483 w 1769"/>
                      <a:gd name="T17" fmla="*/ 110 h 791"/>
                      <a:gd name="T18" fmla="*/ 253 w 1769"/>
                      <a:gd name="T19" fmla="*/ 57 h 791"/>
                      <a:gd name="T20" fmla="*/ 0 w 1769"/>
                      <a:gd name="T21" fmla="*/ 28 h 791"/>
                      <a:gd name="T22" fmla="*/ 2 w 1769"/>
                      <a:gd name="T23" fmla="*/ 3 h 791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</p:grpSp>
          <p:sp>
            <p:nvSpPr>
              <p:cNvPr id="1038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0" cy="580"/>
              </a:xfrm>
              <a:custGeom>
                <a:avLst/>
                <a:gdLst>
                  <a:gd name="T0" fmla="*/ 0 w 776"/>
                  <a:gd name="T1" fmla="*/ 16 h 2368"/>
                  <a:gd name="T2" fmla="*/ 59 w 776"/>
                  <a:gd name="T3" fmla="*/ 4 h 2368"/>
                  <a:gd name="T4" fmla="*/ 24 w 776"/>
                  <a:gd name="T5" fmla="*/ 39 h 2368"/>
                  <a:gd name="T6" fmla="*/ 83 w 776"/>
                  <a:gd name="T7" fmla="*/ 39 h 2368"/>
                  <a:gd name="T8" fmla="*/ 47 w 776"/>
                  <a:gd name="T9" fmla="*/ 74 h 2368"/>
                  <a:gd name="T10" fmla="*/ 95 w 776"/>
                  <a:gd name="T11" fmla="*/ 86 h 2368"/>
                  <a:gd name="T12" fmla="*/ 71 w 776"/>
                  <a:gd name="T13" fmla="*/ 110 h 2368"/>
                  <a:gd name="T14" fmla="*/ 118 w 776"/>
                  <a:gd name="T15" fmla="*/ 121 h 2368"/>
                  <a:gd name="T16" fmla="*/ 95 w 776"/>
                  <a:gd name="T17" fmla="*/ 145 h 2368"/>
                  <a:gd name="T18" fmla="*/ 130 w 776"/>
                  <a:gd name="T19" fmla="*/ 157 h 2368"/>
                  <a:gd name="T20" fmla="*/ 118 w 776"/>
                  <a:gd name="T21" fmla="*/ 180 h 2368"/>
                  <a:gd name="T22" fmla="*/ 142 w 776"/>
                  <a:gd name="T23" fmla="*/ 204 h 2368"/>
                  <a:gd name="T24" fmla="*/ 142 w 776"/>
                  <a:gd name="T25" fmla="*/ 227 h 2368"/>
                  <a:gd name="T26" fmla="*/ 165 w 776"/>
                  <a:gd name="T27" fmla="*/ 263 h 2368"/>
                  <a:gd name="T28" fmla="*/ 154 w 776"/>
                  <a:gd name="T29" fmla="*/ 298 h 2368"/>
                  <a:gd name="T30" fmla="*/ 177 w 776"/>
                  <a:gd name="T31" fmla="*/ 321 h 2368"/>
                  <a:gd name="T32" fmla="*/ 165 w 776"/>
                  <a:gd name="T33" fmla="*/ 357 h 2368"/>
                  <a:gd name="T34" fmla="*/ 177 w 776"/>
                  <a:gd name="T35" fmla="*/ 392 h 2368"/>
                  <a:gd name="T36" fmla="*/ 165 w 776"/>
                  <a:gd name="T37" fmla="*/ 415 h 2368"/>
                  <a:gd name="T38" fmla="*/ 189 w 776"/>
                  <a:gd name="T39" fmla="*/ 451 h 2368"/>
                  <a:gd name="T40" fmla="*/ 177 w 776"/>
                  <a:gd name="T41" fmla="*/ 486 h 2368"/>
                  <a:gd name="T42" fmla="*/ 189 w 776"/>
                  <a:gd name="T43" fmla="*/ 533 h 2368"/>
                  <a:gd name="T44" fmla="*/ 177 w 776"/>
                  <a:gd name="T45" fmla="*/ 545 h 2368"/>
                  <a:gd name="T46" fmla="*/ 189 w 776"/>
                  <a:gd name="T47" fmla="*/ 580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9" name="Arc 116"/>
              <p:cNvSpPr>
                <a:spLocks/>
              </p:cNvSpPr>
              <p:nvPr/>
            </p:nvSpPr>
            <p:spPr bwMode="hidden">
              <a:xfrm flipH="1">
                <a:off x="3527" y="725"/>
                <a:ext cx="832" cy="900"/>
              </a:xfrm>
              <a:custGeom>
                <a:avLst/>
                <a:gdLst>
                  <a:gd name="T0" fmla="*/ 211 w 21600"/>
                  <a:gd name="T1" fmla="*/ 0 h 21602"/>
                  <a:gd name="T2" fmla="*/ 833 w 21600"/>
                  <a:gd name="T3" fmla="*/ 903 h 21602"/>
                  <a:gd name="T4" fmla="*/ 0 w 21600"/>
                  <a:gd name="T5" fmla="*/ 874 h 2160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lnTo>
                      <a:pt x="5466" y="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0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T0" fmla="*/ 1007 w 36729"/>
                  <a:gd name="T1" fmla="*/ 388 h 21600"/>
                  <a:gd name="T2" fmla="*/ 0 w 36729"/>
                  <a:gd name="T3" fmla="*/ 453 h 21600"/>
                  <a:gd name="T4" fmla="*/ 489 w 36729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599"/>
                    </a:cubicBezTo>
                    <a:cubicBezTo>
                      <a:pt x="10696" y="21599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599"/>
                    </a:cubicBezTo>
                    <a:cubicBezTo>
                      <a:pt x="10696" y="21599"/>
                      <a:pt x="4025" y="18081"/>
                      <a:pt x="-1" y="12197"/>
                    </a:cubicBezTo>
                    <a:lnTo>
                      <a:pt x="17826" y="0"/>
                    </a:lnTo>
                    <a:lnTo>
                      <a:pt x="36729" y="1045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1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5" cy="933"/>
              </a:xfrm>
              <a:custGeom>
                <a:avLst/>
                <a:gdLst>
                  <a:gd name="T0" fmla="*/ 0 w 28940"/>
                  <a:gd name="T1" fmla="*/ 54 h 22305"/>
                  <a:gd name="T2" fmla="*/ 487 w 28940"/>
                  <a:gd name="T3" fmla="*/ 933 h 22305"/>
                  <a:gd name="T4" fmla="*/ 124 w 28940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0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0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lnTo>
                      <a:pt x="0" y="128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2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28"/>
              </a:xfrm>
              <a:custGeom>
                <a:avLst/>
                <a:gdLst>
                  <a:gd name="T0" fmla="*/ 0 w 30473"/>
                  <a:gd name="T1" fmla="*/ 80 h 22305"/>
                  <a:gd name="T2" fmla="*/ 791 w 30473"/>
                  <a:gd name="T3" fmla="*/ 932 h 22305"/>
                  <a:gd name="T4" fmla="*/ 230 w 30473"/>
                  <a:gd name="T5" fmla="*/ 903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0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0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lnTo>
                      <a:pt x="-1" y="1906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3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T0" fmla="*/ 0 w 34455"/>
                  <a:gd name="T1" fmla="*/ 177 h 22305"/>
                  <a:gd name="T2" fmla="*/ 932 w 34455"/>
                  <a:gd name="T3" fmla="*/ 933 h 22305"/>
                  <a:gd name="T4" fmla="*/ 348 w 34455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0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0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lnTo>
                      <a:pt x="0" y="424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4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T0" fmla="*/ 0 w 34812"/>
                  <a:gd name="T1" fmla="*/ 189 h 22305"/>
                  <a:gd name="T2" fmla="*/ 149 w 34812"/>
                  <a:gd name="T3" fmla="*/ 933 h 22305"/>
                  <a:gd name="T4" fmla="*/ 57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5" name="Arc 122"/>
              <p:cNvSpPr>
                <a:spLocks/>
              </p:cNvSpPr>
              <p:nvPr/>
            </p:nvSpPr>
            <p:spPr bwMode="hidden">
              <a:xfrm>
                <a:off x="4269" y="585"/>
                <a:ext cx="393" cy="933"/>
              </a:xfrm>
              <a:custGeom>
                <a:avLst/>
                <a:gdLst>
                  <a:gd name="T0" fmla="*/ 0 w 34812"/>
                  <a:gd name="T1" fmla="*/ 189 h 22305"/>
                  <a:gd name="T2" fmla="*/ 394 w 34812"/>
                  <a:gd name="T3" fmla="*/ 933 h 22305"/>
                  <a:gd name="T4" fmla="*/ 150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6" name="Arc 123"/>
              <p:cNvSpPr>
                <a:spLocks/>
              </p:cNvSpPr>
              <p:nvPr/>
            </p:nvSpPr>
            <p:spPr bwMode="hidden">
              <a:xfrm>
                <a:off x="4302" y="463"/>
                <a:ext cx="558" cy="933"/>
              </a:xfrm>
              <a:custGeom>
                <a:avLst/>
                <a:gdLst>
                  <a:gd name="T0" fmla="*/ 0 w 34812"/>
                  <a:gd name="T1" fmla="*/ 189 h 22305"/>
                  <a:gd name="T2" fmla="*/ 559 w 34812"/>
                  <a:gd name="T3" fmla="*/ 933 h 22305"/>
                  <a:gd name="T4" fmla="*/ 212 w 34812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7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88" cy="580"/>
              </a:xfrm>
              <a:custGeom>
                <a:avLst/>
                <a:gdLst>
                  <a:gd name="T0" fmla="*/ 0 w 776"/>
                  <a:gd name="T1" fmla="*/ 16 h 2368"/>
                  <a:gd name="T2" fmla="*/ 59 w 776"/>
                  <a:gd name="T3" fmla="*/ 4 h 2368"/>
                  <a:gd name="T4" fmla="*/ 24 w 776"/>
                  <a:gd name="T5" fmla="*/ 39 h 2368"/>
                  <a:gd name="T6" fmla="*/ 82 w 776"/>
                  <a:gd name="T7" fmla="*/ 39 h 2368"/>
                  <a:gd name="T8" fmla="*/ 47 w 776"/>
                  <a:gd name="T9" fmla="*/ 74 h 2368"/>
                  <a:gd name="T10" fmla="*/ 94 w 776"/>
                  <a:gd name="T11" fmla="*/ 86 h 2368"/>
                  <a:gd name="T12" fmla="*/ 71 w 776"/>
                  <a:gd name="T13" fmla="*/ 110 h 2368"/>
                  <a:gd name="T14" fmla="*/ 118 w 776"/>
                  <a:gd name="T15" fmla="*/ 121 h 2368"/>
                  <a:gd name="T16" fmla="*/ 94 w 776"/>
                  <a:gd name="T17" fmla="*/ 145 h 2368"/>
                  <a:gd name="T18" fmla="*/ 129 w 776"/>
                  <a:gd name="T19" fmla="*/ 157 h 2368"/>
                  <a:gd name="T20" fmla="*/ 118 w 776"/>
                  <a:gd name="T21" fmla="*/ 180 h 2368"/>
                  <a:gd name="T22" fmla="*/ 141 w 776"/>
                  <a:gd name="T23" fmla="*/ 204 h 2368"/>
                  <a:gd name="T24" fmla="*/ 141 w 776"/>
                  <a:gd name="T25" fmla="*/ 227 h 2368"/>
                  <a:gd name="T26" fmla="*/ 165 w 776"/>
                  <a:gd name="T27" fmla="*/ 263 h 2368"/>
                  <a:gd name="T28" fmla="*/ 153 w 776"/>
                  <a:gd name="T29" fmla="*/ 298 h 2368"/>
                  <a:gd name="T30" fmla="*/ 176 w 776"/>
                  <a:gd name="T31" fmla="*/ 321 h 2368"/>
                  <a:gd name="T32" fmla="*/ 165 w 776"/>
                  <a:gd name="T33" fmla="*/ 357 h 2368"/>
                  <a:gd name="T34" fmla="*/ 176 w 776"/>
                  <a:gd name="T35" fmla="*/ 392 h 2368"/>
                  <a:gd name="T36" fmla="*/ 165 w 776"/>
                  <a:gd name="T37" fmla="*/ 415 h 2368"/>
                  <a:gd name="T38" fmla="*/ 188 w 776"/>
                  <a:gd name="T39" fmla="*/ 451 h 2368"/>
                  <a:gd name="T40" fmla="*/ 176 w 776"/>
                  <a:gd name="T41" fmla="*/ 486 h 2368"/>
                  <a:gd name="T42" fmla="*/ 188 w 776"/>
                  <a:gd name="T43" fmla="*/ 533 h 2368"/>
                  <a:gd name="T44" fmla="*/ 176 w 776"/>
                  <a:gd name="T45" fmla="*/ 545 h 2368"/>
                  <a:gd name="T46" fmla="*/ 188 w 776"/>
                  <a:gd name="T47" fmla="*/ 580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8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1" cy="326"/>
              </a:xfrm>
              <a:custGeom>
                <a:avLst/>
                <a:gdLst>
                  <a:gd name="T0" fmla="*/ 0 w 776"/>
                  <a:gd name="T1" fmla="*/ 9 h 2368"/>
                  <a:gd name="T2" fmla="*/ 54 w 776"/>
                  <a:gd name="T3" fmla="*/ 2 h 2368"/>
                  <a:gd name="T4" fmla="*/ 21 w 776"/>
                  <a:gd name="T5" fmla="*/ 22 h 2368"/>
                  <a:gd name="T6" fmla="*/ 75 w 776"/>
                  <a:gd name="T7" fmla="*/ 22 h 2368"/>
                  <a:gd name="T8" fmla="*/ 43 w 776"/>
                  <a:gd name="T9" fmla="*/ 42 h 2368"/>
                  <a:gd name="T10" fmla="*/ 86 w 776"/>
                  <a:gd name="T11" fmla="*/ 49 h 2368"/>
                  <a:gd name="T12" fmla="*/ 64 w 776"/>
                  <a:gd name="T13" fmla="*/ 62 h 2368"/>
                  <a:gd name="T14" fmla="*/ 107 w 776"/>
                  <a:gd name="T15" fmla="*/ 69 h 2368"/>
                  <a:gd name="T16" fmla="*/ 86 w 776"/>
                  <a:gd name="T17" fmla="*/ 82 h 2368"/>
                  <a:gd name="T18" fmla="*/ 118 w 776"/>
                  <a:gd name="T19" fmla="*/ 89 h 2368"/>
                  <a:gd name="T20" fmla="*/ 107 w 776"/>
                  <a:gd name="T21" fmla="*/ 102 h 2368"/>
                  <a:gd name="T22" fmla="*/ 128 w 776"/>
                  <a:gd name="T23" fmla="*/ 115 h 2368"/>
                  <a:gd name="T24" fmla="*/ 128 w 776"/>
                  <a:gd name="T25" fmla="*/ 129 h 2368"/>
                  <a:gd name="T26" fmla="*/ 150 w 776"/>
                  <a:gd name="T27" fmla="*/ 148 h 2368"/>
                  <a:gd name="T28" fmla="*/ 139 w 776"/>
                  <a:gd name="T29" fmla="*/ 168 h 2368"/>
                  <a:gd name="T30" fmla="*/ 161 w 776"/>
                  <a:gd name="T31" fmla="*/ 182 h 2368"/>
                  <a:gd name="T32" fmla="*/ 150 w 776"/>
                  <a:gd name="T33" fmla="*/ 202 h 2368"/>
                  <a:gd name="T34" fmla="*/ 161 w 776"/>
                  <a:gd name="T35" fmla="*/ 222 h 2368"/>
                  <a:gd name="T36" fmla="*/ 150 w 776"/>
                  <a:gd name="T37" fmla="*/ 235 h 2368"/>
                  <a:gd name="T38" fmla="*/ 171 w 776"/>
                  <a:gd name="T39" fmla="*/ 255 h 2368"/>
                  <a:gd name="T40" fmla="*/ 161 w 776"/>
                  <a:gd name="T41" fmla="*/ 275 h 2368"/>
                  <a:gd name="T42" fmla="*/ 171 w 776"/>
                  <a:gd name="T43" fmla="*/ 301 h 2368"/>
                  <a:gd name="T44" fmla="*/ 161 w 776"/>
                  <a:gd name="T45" fmla="*/ 308 h 2368"/>
                  <a:gd name="T46" fmla="*/ 171 w 776"/>
                  <a:gd name="T47" fmla="*/ 32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49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T0" fmla="*/ 0 w 36830"/>
                  <a:gd name="T1" fmla="*/ 263 h 22305"/>
                  <a:gd name="T2" fmla="*/ 996 w 36830"/>
                  <a:gd name="T3" fmla="*/ 933 h 22305"/>
                  <a:gd name="T4" fmla="*/ 412 w 36830"/>
                  <a:gd name="T5" fmla="*/ 904 h 2230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0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0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lnTo>
                      <a:pt x="0" y="6283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0" name="Arc 127"/>
              <p:cNvSpPr>
                <a:spLocks/>
              </p:cNvSpPr>
              <p:nvPr/>
            </p:nvSpPr>
            <p:spPr bwMode="hidden">
              <a:xfrm flipH="1">
                <a:off x="3426" y="122"/>
                <a:ext cx="724" cy="899"/>
              </a:xfrm>
              <a:custGeom>
                <a:avLst/>
                <a:gdLst>
                  <a:gd name="T0" fmla="*/ 0 w 31881"/>
                  <a:gd name="T1" fmla="*/ 419 h 21600"/>
                  <a:gd name="T2" fmla="*/ 725 w 31881"/>
                  <a:gd name="T3" fmla="*/ 203 h 21600"/>
                  <a:gd name="T4" fmla="*/ 415 w 31881"/>
                  <a:gd name="T5" fmla="*/ 903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0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0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lnTo>
                      <a:pt x="-1" y="10015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1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7" cy="901"/>
              </a:xfrm>
              <a:custGeom>
                <a:avLst/>
                <a:gdLst>
                  <a:gd name="T0" fmla="*/ 0 w 31146"/>
                  <a:gd name="T1" fmla="*/ 189 h 21600"/>
                  <a:gd name="T2" fmla="*/ 299 w 31146"/>
                  <a:gd name="T3" fmla="*/ 400 h 21600"/>
                  <a:gd name="T4" fmla="*/ 127 w 31146"/>
                  <a:gd name="T5" fmla="*/ 904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0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lnTo>
                      <a:pt x="-1" y="4511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2" name="Freeform 129"/>
              <p:cNvSpPr>
                <a:spLocks/>
              </p:cNvSpPr>
              <p:nvPr/>
            </p:nvSpPr>
            <p:spPr bwMode="hidden">
              <a:xfrm flipH="1">
                <a:off x="3307" y="981"/>
                <a:ext cx="426" cy="598"/>
              </a:xfrm>
              <a:custGeom>
                <a:avLst/>
                <a:gdLst>
                  <a:gd name="T0" fmla="*/ 0 w 776"/>
                  <a:gd name="T1" fmla="*/ 16 h 2368"/>
                  <a:gd name="T2" fmla="*/ 131 w 776"/>
                  <a:gd name="T3" fmla="*/ 4 h 2368"/>
                  <a:gd name="T4" fmla="*/ 53 w 776"/>
                  <a:gd name="T5" fmla="*/ 40 h 2368"/>
                  <a:gd name="T6" fmla="*/ 184 w 776"/>
                  <a:gd name="T7" fmla="*/ 40 h 2368"/>
                  <a:gd name="T8" fmla="*/ 105 w 776"/>
                  <a:gd name="T9" fmla="*/ 77 h 2368"/>
                  <a:gd name="T10" fmla="*/ 210 w 776"/>
                  <a:gd name="T11" fmla="*/ 89 h 2368"/>
                  <a:gd name="T12" fmla="*/ 158 w 776"/>
                  <a:gd name="T13" fmla="*/ 113 h 2368"/>
                  <a:gd name="T14" fmla="*/ 263 w 776"/>
                  <a:gd name="T15" fmla="*/ 125 h 2368"/>
                  <a:gd name="T16" fmla="*/ 210 w 776"/>
                  <a:gd name="T17" fmla="*/ 149 h 2368"/>
                  <a:gd name="T18" fmla="*/ 289 w 776"/>
                  <a:gd name="T19" fmla="*/ 161 h 2368"/>
                  <a:gd name="T20" fmla="*/ 263 w 776"/>
                  <a:gd name="T21" fmla="*/ 186 h 2368"/>
                  <a:gd name="T22" fmla="*/ 315 w 776"/>
                  <a:gd name="T23" fmla="*/ 210 h 2368"/>
                  <a:gd name="T24" fmla="*/ 315 w 776"/>
                  <a:gd name="T25" fmla="*/ 234 h 2368"/>
                  <a:gd name="T26" fmla="*/ 368 w 776"/>
                  <a:gd name="T27" fmla="*/ 270 h 2368"/>
                  <a:gd name="T28" fmla="*/ 342 w 776"/>
                  <a:gd name="T29" fmla="*/ 307 h 2368"/>
                  <a:gd name="T30" fmla="*/ 394 w 776"/>
                  <a:gd name="T31" fmla="*/ 331 h 2368"/>
                  <a:gd name="T32" fmla="*/ 368 w 776"/>
                  <a:gd name="T33" fmla="*/ 367 h 2368"/>
                  <a:gd name="T34" fmla="*/ 394 w 776"/>
                  <a:gd name="T35" fmla="*/ 403 h 2368"/>
                  <a:gd name="T36" fmla="*/ 368 w 776"/>
                  <a:gd name="T37" fmla="*/ 428 h 2368"/>
                  <a:gd name="T38" fmla="*/ 421 w 776"/>
                  <a:gd name="T39" fmla="*/ 464 h 2368"/>
                  <a:gd name="T40" fmla="*/ 394 w 776"/>
                  <a:gd name="T41" fmla="*/ 500 h 2368"/>
                  <a:gd name="T42" fmla="*/ 421 w 776"/>
                  <a:gd name="T43" fmla="*/ 549 h 2368"/>
                  <a:gd name="T44" fmla="*/ 394 w 776"/>
                  <a:gd name="T45" fmla="*/ 561 h 2368"/>
                  <a:gd name="T46" fmla="*/ 421 w 776"/>
                  <a:gd name="T47" fmla="*/ 59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3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7"/>
              </a:xfrm>
              <a:custGeom>
                <a:avLst/>
                <a:gdLst>
                  <a:gd name="T0" fmla="*/ 0 w 776"/>
                  <a:gd name="T1" fmla="*/ 16 h 2368"/>
                  <a:gd name="T2" fmla="*/ 84 w 776"/>
                  <a:gd name="T3" fmla="*/ 4 h 2368"/>
                  <a:gd name="T4" fmla="*/ 34 w 776"/>
                  <a:gd name="T5" fmla="*/ 40 h 2368"/>
                  <a:gd name="T6" fmla="*/ 118 w 776"/>
                  <a:gd name="T7" fmla="*/ 40 h 2368"/>
                  <a:gd name="T8" fmla="*/ 68 w 776"/>
                  <a:gd name="T9" fmla="*/ 77 h 2368"/>
                  <a:gd name="T10" fmla="*/ 135 w 776"/>
                  <a:gd name="T11" fmla="*/ 89 h 2368"/>
                  <a:gd name="T12" fmla="*/ 101 w 776"/>
                  <a:gd name="T13" fmla="*/ 113 h 2368"/>
                  <a:gd name="T14" fmla="*/ 169 w 776"/>
                  <a:gd name="T15" fmla="*/ 125 h 2368"/>
                  <a:gd name="T16" fmla="*/ 135 w 776"/>
                  <a:gd name="T17" fmla="*/ 150 h 2368"/>
                  <a:gd name="T18" fmla="*/ 186 w 776"/>
                  <a:gd name="T19" fmla="*/ 162 h 2368"/>
                  <a:gd name="T20" fmla="*/ 169 w 776"/>
                  <a:gd name="T21" fmla="*/ 186 h 2368"/>
                  <a:gd name="T22" fmla="*/ 203 w 776"/>
                  <a:gd name="T23" fmla="*/ 210 h 2368"/>
                  <a:gd name="T24" fmla="*/ 203 w 776"/>
                  <a:gd name="T25" fmla="*/ 234 h 2368"/>
                  <a:gd name="T26" fmla="*/ 236 w 776"/>
                  <a:gd name="T27" fmla="*/ 271 h 2368"/>
                  <a:gd name="T28" fmla="*/ 220 w 776"/>
                  <a:gd name="T29" fmla="*/ 307 h 2368"/>
                  <a:gd name="T30" fmla="*/ 253 w 776"/>
                  <a:gd name="T31" fmla="*/ 331 h 2368"/>
                  <a:gd name="T32" fmla="*/ 236 w 776"/>
                  <a:gd name="T33" fmla="*/ 368 h 2368"/>
                  <a:gd name="T34" fmla="*/ 253 w 776"/>
                  <a:gd name="T35" fmla="*/ 404 h 2368"/>
                  <a:gd name="T36" fmla="*/ 236 w 776"/>
                  <a:gd name="T37" fmla="*/ 428 h 2368"/>
                  <a:gd name="T38" fmla="*/ 270 w 776"/>
                  <a:gd name="T39" fmla="*/ 465 h 2368"/>
                  <a:gd name="T40" fmla="*/ 253 w 776"/>
                  <a:gd name="T41" fmla="*/ 501 h 2368"/>
                  <a:gd name="T42" fmla="*/ 270 w 776"/>
                  <a:gd name="T43" fmla="*/ 550 h 2368"/>
                  <a:gd name="T44" fmla="*/ 253 w 776"/>
                  <a:gd name="T45" fmla="*/ 562 h 2368"/>
                  <a:gd name="T46" fmla="*/ 270 w 776"/>
                  <a:gd name="T47" fmla="*/ 59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4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16 h 2368"/>
                  <a:gd name="T2" fmla="*/ 51 w 776"/>
                  <a:gd name="T3" fmla="*/ 4 h 2368"/>
                  <a:gd name="T4" fmla="*/ 20 w 776"/>
                  <a:gd name="T5" fmla="*/ 40 h 2368"/>
                  <a:gd name="T6" fmla="*/ 71 w 776"/>
                  <a:gd name="T7" fmla="*/ 40 h 2368"/>
                  <a:gd name="T8" fmla="*/ 41 w 776"/>
                  <a:gd name="T9" fmla="*/ 77 h 2368"/>
                  <a:gd name="T10" fmla="*/ 81 w 776"/>
                  <a:gd name="T11" fmla="*/ 89 h 2368"/>
                  <a:gd name="T12" fmla="*/ 61 w 776"/>
                  <a:gd name="T13" fmla="*/ 113 h 2368"/>
                  <a:gd name="T14" fmla="*/ 101 w 776"/>
                  <a:gd name="T15" fmla="*/ 125 h 2368"/>
                  <a:gd name="T16" fmla="*/ 81 w 776"/>
                  <a:gd name="T17" fmla="*/ 149 h 2368"/>
                  <a:gd name="T18" fmla="*/ 112 w 776"/>
                  <a:gd name="T19" fmla="*/ 161 h 2368"/>
                  <a:gd name="T20" fmla="*/ 101 w 776"/>
                  <a:gd name="T21" fmla="*/ 186 h 2368"/>
                  <a:gd name="T22" fmla="*/ 122 w 776"/>
                  <a:gd name="T23" fmla="*/ 210 h 2368"/>
                  <a:gd name="T24" fmla="*/ 122 w 776"/>
                  <a:gd name="T25" fmla="*/ 234 h 2368"/>
                  <a:gd name="T26" fmla="*/ 142 w 776"/>
                  <a:gd name="T27" fmla="*/ 270 h 2368"/>
                  <a:gd name="T28" fmla="*/ 132 w 776"/>
                  <a:gd name="T29" fmla="*/ 307 h 2368"/>
                  <a:gd name="T30" fmla="*/ 152 w 776"/>
                  <a:gd name="T31" fmla="*/ 331 h 2368"/>
                  <a:gd name="T32" fmla="*/ 142 w 776"/>
                  <a:gd name="T33" fmla="*/ 367 h 2368"/>
                  <a:gd name="T34" fmla="*/ 152 w 776"/>
                  <a:gd name="T35" fmla="*/ 403 h 2368"/>
                  <a:gd name="T36" fmla="*/ 142 w 776"/>
                  <a:gd name="T37" fmla="*/ 428 h 2368"/>
                  <a:gd name="T38" fmla="*/ 162 w 776"/>
                  <a:gd name="T39" fmla="*/ 464 h 2368"/>
                  <a:gd name="T40" fmla="*/ 152 w 776"/>
                  <a:gd name="T41" fmla="*/ 500 h 2368"/>
                  <a:gd name="T42" fmla="*/ 162 w 776"/>
                  <a:gd name="T43" fmla="*/ 549 h 2368"/>
                  <a:gd name="T44" fmla="*/ 152 w 776"/>
                  <a:gd name="T45" fmla="*/ 561 h 2368"/>
                  <a:gd name="T46" fmla="*/ 162 w 776"/>
                  <a:gd name="T47" fmla="*/ 597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5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17 h 2368"/>
                  <a:gd name="T2" fmla="*/ 122 w 776"/>
                  <a:gd name="T3" fmla="*/ 4 h 2368"/>
                  <a:gd name="T4" fmla="*/ 49 w 776"/>
                  <a:gd name="T5" fmla="*/ 42 h 2368"/>
                  <a:gd name="T6" fmla="*/ 171 w 776"/>
                  <a:gd name="T7" fmla="*/ 42 h 2368"/>
                  <a:gd name="T8" fmla="*/ 98 w 776"/>
                  <a:gd name="T9" fmla="*/ 81 h 2368"/>
                  <a:gd name="T10" fmla="*/ 195 w 776"/>
                  <a:gd name="T11" fmla="*/ 93 h 2368"/>
                  <a:gd name="T12" fmla="*/ 147 w 776"/>
                  <a:gd name="T13" fmla="*/ 119 h 2368"/>
                  <a:gd name="T14" fmla="*/ 244 w 776"/>
                  <a:gd name="T15" fmla="*/ 132 h 2368"/>
                  <a:gd name="T16" fmla="*/ 195 w 776"/>
                  <a:gd name="T17" fmla="*/ 157 h 2368"/>
                  <a:gd name="T18" fmla="*/ 269 w 776"/>
                  <a:gd name="T19" fmla="*/ 170 h 2368"/>
                  <a:gd name="T20" fmla="*/ 244 w 776"/>
                  <a:gd name="T21" fmla="*/ 195 h 2368"/>
                  <a:gd name="T22" fmla="*/ 293 w 776"/>
                  <a:gd name="T23" fmla="*/ 221 h 2368"/>
                  <a:gd name="T24" fmla="*/ 293 w 776"/>
                  <a:gd name="T25" fmla="*/ 246 h 2368"/>
                  <a:gd name="T26" fmla="*/ 342 w 776"/>
                  <a:gd name="T27" fmla="*/ 284 h 2368"/>
                  <a:gd name="T28" fmla="*/ 318 w 776"/>
                  <a:gd name="T29" fmla="*/ 322 h 2368"/>
                  <a:gd name="T30" fmla="*/ 366 w 776"/>
                  <a:gd name="T31" fmla="*/ 348 h 2368"/>
                  <a:gd name="T32" fmla="*/ 342 w 776"/>
                  <a:gd name="T33" fmla="*/ 386 h 2368"/>
                  <a:gd name="T34" fmla="*/ 366 w 776"/>
                  <a:gd name="T35" fmla="*/ 424 h 2368"/>
                  <a:gd name="T36" fmla="*/ 342 w 776"/>
                  <a:gd name="T37" fmla="*/ 450 h 2368"/>
                  <a:gd name="T38" fmla="*/ 391 w 776"/>
                  <a:gd name="T39" fmla="*/ 488 h 2368"/>
                  <a:gd name="T40" fmla="*/ 366 w 776"/>
                  <a:gd name="T41" fmla="*/ 526 h 2368"/>
                  <a:gd name="T42" fmla="*/ 391 w 776"/>
                  <a:gd name="T43" fmla="*/ 577 h 2368"/>
                  <a:gd name="T44" fmla="*/ 366 w 776"/>
                  <a:gd name="T45" fmla="*/ 590 h 2368"/>
                  <a:gd name="T46" fmla="*/ 391 w 776"/>
                  <a:gd name="T47" fmla="*/ 628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6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4" cy="417"/>
              </a:xfrm>
              <a:custGeom>
                <a:avLst/>
                <a:gdLst>
                  <a:gd name="T0" fmla="*/ 0 w 776"/>
                  <a:gd name="T1" fmla="*/ 11 h 2368"/>
                  <a:gd name="T2" fmla="*/ 184 w 776"/>
                  <a:gd name="T3" fmla="*/ 3 h 2368"/>
                  <a:gd name="T4" fmla="*/ 74 w 776"/>
                  <a:gd name="T5" fmla="*/ 28 h 2368"/>
                  <a:gd name="T6" fmla="*/ 258 w 776"/>
                  <a:gd name="T7" fmla="*/ 28 h 2368"/>
                  <a:gd name="T8" fmla="*/ 147 w 776"/>
                  <a:gd name="T9" fmla="*/ 54 h 2368"/>
                  <a:gd name="T10" fmla="*/ 294 w 776"/>
                  <a:gd name="T11" fmla="*/ 62 h 2368"/>
                  <a:gd name="T12" fmla="*/ 221 w 776"/>
                  <a:gd name="T13" fmla="*/ 79 h 2368"/>
                  <a:gd name="T14" fmla="*/ 368 w 776"/>
                  <a:gd name="T15" fmla="*/ 88 h 2368"/>
                  <a:gd name="T16" fmla="*/ 294 w 776"/>
                  <a:gd name="T17" fmla="*/ 105 h 2368"/>
                  <a:gd name="T18" fmla="*/ 405 w 776"/>
                  <a:gd name="T19" fmla="*/ 113 h 2368"/>
                  <a:gd name="T20" fmla="*/ 368 w 776"/>
                  <a:gd name="T21" fmla="*/ 130 h 2368"/>
                  <a:gd name="T22" fmla="*/ 442 w 776"/>
                  <a:gd name="T23" fmla="*/ 147 h 2368"/>
                  <a:gd name="T24" fmla="*/ 442 w 776"/>
                  <a:gd name="T25" fmla="*/ 164 h 2368"/>
                  <a:gd name="T26" fmla="*/ 515 w 776"/>
                  <a:gd name="T27" fmla="*/ 190 h 2368"/>
                  <a:gd name="T28" fmla="*/ 478 w 776"/>
                  <a:gd name="T29" fmla="*/ 215 h 2368"/>
                  <a:gd name="T30" fmla="*/ 552 w 776"/>
                  <a:gd name="T31" fmla="*/ 232 h 2368"/>
                  <a:gd name="T32" fmla="*/ 515 w 776"/>
                  <a:gd name="T33" fmla="*/ 258 h 2368"/>
                  <a:gd name="T34" fmla="*/ 552 w 776"/>
                  <a:gd name="T35" fmla="*/ 283 h 2368"/>
                  <a:gd name="T36" fmla="*/ 515 w 776"/>
                  <a:gd name="T37" fmla="*/ 300 h 2368"/>
                  <a:gd name="T38" fmla="*/ 589 w 776"/>
                  <a:gd name="T39" fmla="*/ 326 h 2368"/>
                  <a:gd name="T40" fmla="*/ 552 w 776"/>
                  <a:gd name="T41" fmla="*/ 351 h 2368"/>
                  <a:gd name="T42" fmla="*/ 589 w 776"/>
                  <a:gd name="T43" fmla="*/ 385 h 2368"/>
                  <a:gd name="T44" fmla="*/ 552 w 776"/>
                  <a:gd name="T45" fmla="*/ 394 h 2368"/>
                  <a:gd name="T46" fmla="*/ 589 w 776"/>
                  <a:gd name="T47" fmla="*/ 419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59"/>
              </a:xfrm>
              <a:custGeom>
                <a:avLst/>
                <a:gdLst>
                  <a:gd name="T0" fmla="*/ 0 w 776"/>
                  <a:gd name="T1" fmla="*/ 15 h 2368"/>
                  <a:gd name="T2" fmla="*/ 80 w 776"/>
                  <a:gd name="T3" fmla="*/ 4 h 2368"/>
                  <a:gd name="T4" fmla="*/ 32 w 776"/>
                  <a:gd name="T5" fmla="*/ 38 h 2368"/>
                  <a:gd name="T6" fmla="*/ 113 w 776"/>
                  <a:gd name="T7" fmla="*/ 38 h 2368"/>
                  <a:gd name="T8" fmla="*/ 64 w 776"/>
                  <a:gd name="T9" fmla="*/ 72 h 2368"/>
                  <a:gd name="T10" fmla="*/ 129 w 776"/>
                  <a:gd name="T11" fmla="*/ 84 h 2368"/>
                  <a:gd name="T12" fmla="*/ 96 w 776"/>
                  <a:gd name="T13" fmla="*/ 106 h 2368"/>
                  <a:gd name="T14" fmla="*/ 161 w 776"/>
                  <a:gd name="T15" fmla="*/ 118 h 2368"/>
                  <a:gd name="T16" fmla="*/ 129 w 776"/>
                  <a:gd name="T17" fmla="*/ 141 h 2368"/>
                  <a:gd name="T18" fmla="*/ 177 w 776"/>
                  <a:gd name="T19" fmla="*/ 152 h 2368"/>
                  <a:gd name="T20" fmla="*/ 161 w 776"/>
                  <a:gd name="T21" fmla="*/ 175 h 2368"/>
                  <a:gd name="T22" fmla="*/ 193 w 776"/>
                  <a:gd name="T23" fmla="*/ 197 h 2368"/>
                  <a:gd name="T24" fmla="*/ 193 w 776"/>
                  <a:gd name="T25" fmla="*/ 220 h 2368"/>
                  <a:gd name="T26" fmla="*/ 225 w 776"/>
                  <a:gd name="T27" fmla="*/ 254 h 2368"/>
                  <a:gd name="T28" fmla="*/ 209 w 776"/>
                  <a:gd name="T29" fmla="*/ 289 h 2368"/>
                  <a:gd name="T30" fmla="*/ 241 w 776"/>
                  <a:gd name="T31" fmla="*/ 311 h 2368"/>
                  <a:gd name="T32" fmla="*/ 225 w 776"/>
                  <a:gd name="T33" fmla="*/ 346 h 2368"/>
                  <a:gd name="T34" fmla="*/ 241 w 776"/>
                  <a:gd name="T35" fmla="*/ 380 h 2368"/>
                  <a:gd name="T36" fmla="*/ 225 w 776"/>
                  <a:gd name="T37" fmla="*/ 403 h 2368"/>
                  <a:gd name="T38" fmla="*/ 257 w 776"/>
                  <a:gd name="T39" fmla="*/ 437 h 2368"/>
                  <a:gd name="T40" fmla="*/ 241 w 776"/>
                  <a:gd name="T41" fmla="*/ 471 h 2368"/>
                  <a:gd name="T42" fmla="*/ 257 w 776"/>
                  <a:gd name="T43" fmla="*/ 516 h 2368"/>
                  <a:gd name="T44" fmla="*/ 241 w 776"/>
                  <a:gd name="T45" fmla="*/ 528 h 2368"/>
                  <a:gd name="T46" fmla="*/ 257 w 776"/>
                  <a:gd name="T47" fmla="*/ 562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8" name="Freeform 135"/>
              <p:cNvSpPr>
                <a:spLocks/>
              </p:cNvSpPr>
              <p:nvPr/>
            </p:nvSpPr>
            <p:spPr bwMode="hidden">
              <a:xfrm rot="-1346631">
                <a:off x="4401" y="599"/>
                <a:ext cx="175" cy="329"/>
              </a:xfrm>
              <a:custGeom>
                <a:avLst/>
                <a:gdLst>
                  <a:gd name="T0" fmla="*/ 0 w 776"/>
                  <a:gd name="T1" fmla="*/ 9 h 2368"/>
                  <a:gd name="T2" fmla="*/ 54 w 776"/>
                  <a:gd name="T3" fmla="*/ 2 h 2368"/>
                  <a:gd name="T4" fmla="*/ 22 w 776"/>
                  <a:gd name="T5" fmla="*/ 22 h 2368"/>
                  <a:gd name="T6" fmla="*/ 75 w 776"/>
                  <a:gd name="T7" fmla="*/ 22 h 2368"/>
                  <a:gd name="T8" fmla="*/ 43 w 776"/>
                  <a:gd name="T9" fmla="*/ 42 h 2368"/>
                  <a:gd name="T10" fmla="*/ 86 w 776"/>
                  <a:gd name="T11" fmla="*/ 49 h 2368"/>
                  <a:gd name="T12" fmla="*/ 65 w 776"/>
                  <a:gd name="T13" fmla="*/ 62 h 2368"/>
                  <a:gd name="T14" fmla="*/ 108 w 776"/>
                  <a:gd name="T15" fmla="*/ 69 h 2368"/>
                  <a:gd name="T16" fmla="*/ 86 w 776"/>
                  <a:gd name="T17" fmla="*/ 82 h 2368"/>
                  <a:gd name="T18" fmla="*/ 118 w 776"/>
                  <a:gd name="T19" fmla="*/ 89 h 2368"/>
                  <a:gd name="T20" fmla="*/ 108 w 776"/>
                  <a:gd name="T21" fmla="*/ 102 h 2368"/>
                  <a:gd name="T22" fmla="*/ 129 w 776"/>
                  <a:gd name="T23" fmla="*/ 116 h 2368"/>
                  <a:gd name="T24" fmla="*/ 129 w 776"/>
                  <a:gd name="T25" fmla="*/ 129 h 2368"/>
                  <a:gd name="T26" fmla="*/ 151 w 776"/>
                  <a:gd name="T27" fmla="*/ 149 h 2368"/>
                  <a:gd name="T28" fmla="*/ 140 w 776"/>
                  <a:gd name="T29" fmla="*/ 169 h 2368"/>
                  <a:gd name="T30" fmla="*/ 161 w 776"/>
                  <a:gd name="T31" fmla="*/ 182 h 2368"/>
                  <a:gd name="T32" fmla="*/ 151 w 776"/>
                  <a:gd name="T33" fmla="*/ 202 h 2368"/>
                  <a:gd name="T34" fmla="*/ 161 w 776"/>
                  <a:gd name="T35" fmla="*/ 222 h 2368"/>
                  <a:gd name="T36" fmla="*/ 151 w 776"/>
                  <a:gd name="T37" fmla="*/ 236 h 2368"/>
                  <a:gd name="T38" fmla="*/ 172 w 776"/>
                  <a:gd name="T39" fmla="*/ 256 h 2368"/>
                  <a:gd name="T40" fmla="*/ 161 w 776"/>
                  <a:gd name="T41" fmla="*/ 276 h 2368"/>
                  <a:gd name="T42" fmla="*/ 172 w 776"/>
                  <a:gd name="T43" fmla="*/ 302 h 2368"/>
                  <a:gd name="T44" fmla="*/ 161 w 776"/>
                  <a:gd name="T45" fmla="*/ 309 h 2368"/>
                  <a:gd name="T46" fmla="*/ 172 w 776"/>
                  <a:gd name="T47" fmla="*/ 329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9" name="Freeform 136"/>
              <p:cNvSpPr>
                <a:spLocks/>
              </p:cNvSpPr>
              <p:nvPr/>
            </p:nvSpPr>
            <p:spPr bwMode="hidden">
              <a:xfrm rot="1346631" flipH="1">
                <a:off x="3783" y="589"/>
                <a:ext cx="172" cy="330"/>
              </a:xfrm>
              <a:custGeom>
                <a:avLst/>
                <a:gdLst>
                  <a:gd name="T0" fmla="*/ 0 w 776"/>
                  <a:gd name="T1" fmla="*/ 9 h 2368"/>
                  <a:gd name="T2" fmla="*/ 54 w 776"/>
                  <a:gd name="T3" fmla="*/ 2 h 2368"/>
                  <a:gd name="T4" fmla="*/ 21 w 776"/>
                  <a:gd name="T5" fmla="*/ 22 h 2368"/>
                  <a:gd name="T6" fmla="*/ 75 w 776"/>
                  <a:gd name="T7" fmla="*/ 22 h 2368"/>
                  <a:gd name="T8" fmla="*/ 43 w 776"/>
                  <a:gd name="T9" fmla="*/ 42 h 2368"/>
                  <a:gd name="T10" fmla="*/ 86 w 776"/>
                  <a:gd name="T11" fmla="*/ 49 h 2368"/>
                  <a:gd name="T12" fmla="*/ 64 w 776"/>
                  <a:gd name="T13" fmla="*/ 62 h 2368"/>
                  <a:gd name="T14" fmla="*/ 107 w 776"/>
                  <a:gd name="T15" fmla="*/ 69 h 2368"/>
                  <a:gd name="T16" fmla="*/ 86 w 776"/>
                  <a:gd name="T17" fmla="*/ 82 h 2368"/>
                  <a:gd name="T18" fmla="*/ 118 w 776"/>
                  <a:gd name="T19" fmla="*/ 89 h 2368"/>
                  <a:gd name="T20" fmla="*/ 107 w 776"/>
                  <a:gd name="T21" fmla="*/ 102 h 2368"/>
                  <a:gd name="T22" fmla="*/ 128 w 776"/>
                  <a:gd name="T23" fmla="*/ 116 h 2368"/>
                  <a:gd name="T24" fmla="*/ 128 w 776"/>
                  <a:gd name="T25" fmla="*/ 129 h 2368"/>
                  <a:gd name="T26" fmla="*/ 150 w 776"/>
                  <a:gd name="T27" fmla="*/ 149 h 2368"/>
                  <a:gd name="T28" fmla="*/ 139 w 776"/>
                  <a:gd name="T29" fmla="*/ 169 h 2368"/>
                  <a:gd name="T30" fmla="*/ 161 w 776"/>
                  <a:gd name="T31" fmla="*/ 182 h 2368"/>
                  <a:gd name="T32" fmla="*/ 150 w 776"/>
                  <a:gd name="T33" fmla="*/ 202 h 2368"/>
                  <a:gd name="T34" fmla="*/ 161 w 776"/>
                  <a:gd name="T35" fmla="*/ 222 h 2368"/>
                  <a:gd name="T36" fmla="*/ 150 w 776"/>
                  <a:gd name="T37" fmla="*/ 236 h 2368"/>
                  <a:gd name="T38" fmla="*/ 171 w 776"/>
                  <a:gd name="T39" fmla="*/ 256 h 2368"/>
                  <a:gd name="T40" fmla="*/ 161 w 776"/>
                  <a:gd name="T41" fmla="*/ 276 h 2368"/>
                  <a:gd name="T42" fmla="*/ 171 w 776"/>
                  <a:gd name="T43" fmla="*/ 302 h 2368"/>
                  <a:gd name="T44" fmla="*/ 161 w 776"/>
                  <a:gd name="T45" fmla="*/ 309 h 2368"/>
                  <a:gd name="T46" fmla="*/ 171 w 776"/>
                  <a:gd name="T47" fmla="*/ 329 h 236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307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08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309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E417024-CF5D-4FDD-9E65-C7B16BFF90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4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</p:sldLayoutIdLst>
  <p:transition spd="slow">
    <p:strips dir="r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C69AF4F8-5C0F-4B2D-8A01-FE19D348A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95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ransition spd="slow">
    <p:strips dir="ru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6F857359-9300-4FBC-AAC6-F021E16059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ransition spd="slow"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685800" y="1219200"/>
            <a:ext cx="7772400" cy="22098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Презентация </a:t>
            </a:r>
            <a:br>
              <a:rPr lang="ru-RU" dirty="0" smtClean="0"/>
            </a:br>
            <a:r>
              <a:rPr lang="ru-RU" dirty="0" smtClean="0"/>
              <a:t>«Они защищали Родину!»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71600" y="3886200"/>
            <a:ext cx="6400800" cy="1600200"/>
          </a:xfrm>
        </p:spPr>
        <p:txBody>
          <a:bodyPr/>
          <a:lstStyle/>
          <a:p>
            <a:pPr>
              <a:defRPr/>
            </a:pPr>
            <a:r>
              <a:rPr lang="ru-RU" sz="2000" dirty="0" smtClean="0"/>
              <a:t>Подготовила: </a:t>
            </a:r>
            <a:r>
              <a:rPr lang="ru-RU" sz="2000" dirty="0" err="1" smtClean="0"/>
              <a:t>Титовская</a:t>
            </a:r>
            <a:r>
              <a:rPr lang="ru-RU" sz="2000" dirty="0" smtClean="0"/>
              <a:t> Людмила Васильевна, </a:t>
            </a:r>
          </a:p>
          <a:p>
            <a:pPr>
              <a:defRPr/>
            </a:pPr>
            <a:r>
              <a:rPr lang="ru-RU" sz="2000" dirty="0" smtClean="0"/>
              <a:t>директор МБОУ «</a:t>
            </a:r>
            <a:r>
              <a:rPr lang="ru-RU" sz="2000" dirty="0" err="1" smtClean="0"/>
              <a:t>Калиниченковская</a:t>
            </a:r>
            <a:r>
              <a:rPr lang="ru-RU" sz="2000" dirty="0" smtClean="0"/>
              <a:t> начальная общеобразовательная школа  </a:t>
            </a:r>
            <a:r>
              <a:rPr lang="ru-RU" sz="2000" dirty="0" err="1" smtClean="0"/>
              <a:t>Ровеньского</a:t>
            </a:r>
            <a:r>
              <a:rPr lang="ru-RU" sz="2000" dirty="0" smtClean="0"/>
              <a:t> района Белгородской области»</a:t>
            </a:r>
            <a:endParaRPr lang="ru-RU" sz="2000" dirty="0"/>
          </a:p>
        </p:txBody>
      </p:sp>
    </p:spTree>
  </p:cSld>
  <p:clrMapOvr>
    <a:masterClrMapping/>
  </p:clrMapOvr>
  <p:transition spd="slow">
    <p:strips dir="r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4" descr="P100008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0" y="3276600"/>
            <a:ext cx="92948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>
                <a:solidFill>
                  <a:srgbClr val="FFCC00"/>
                </a:solidFill>
              </a:rPr>
              <a:t>К сожалению, их уже нет в живых.</a:t>
            </a:r>
          </a:p>
          <a:p>
            <a:pPr algn="ctr"/>
            <a:r>
              <a:rPr lang="ru-RU" sz="3200">
                <a:solidFill>
                  <a:srgbClr val="FFCC00"/>
                </a:solidFill>
              </a:rPr>
              <a:t>Память же о них </a:t>
            </a:r>
          </a:p>
          <a:p>
            <a:pPr algn="ctr"/>
            <a:r>
              <a:rPr lang="ru-RU" sz="3200">
                <a:solidFill>
                  <a:srgbClr val="FFCC00"/>
                </a:solidFill>
              </a:rPr>
              <a:t>сохранится в наших сердцах навсегда.</a:t>
            </a:r>
          </a:p>
        </p:txBody>
      </p:sp>
    </p:spTree>
  </p:cSld>
  <p:clrMapOvr>
    <a:masterClrMapping/>
  </p:clrMapOvr>
  <p:transition spd="slow" advClick="0" advTm="25000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/>
              <a:t>   </a:t>
            </a:r>
          </a:p>
          <a:p>
            <a:pPr algn="ctr" eaLnBrk="1" hangingPunct="1">
              <a:buFontTx/>
              <a:buNone/>
            </a:pPr>
            <a:r>
              <a:rPr lang="ru-RU" smtClean="0"/>
              <a:t>Но в нашем селе есть ветеран, который и сегодня может рассказать о событиях той страшной войны. 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428860" y="4143380"/>
            <a:ext cx="4543428" cy="682180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ru-RU" sz="3200" kern="12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Кичко</a:t>
            </a:r>
            <a:r>
              <a:rPr lang="ru-RU" sz="32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 Петр Архипович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685800" y="4770438"/>
            <a:ext cx="7732713" cy="1325562"/>
          </a:xfrm>
        </p:spPr>
        <p:txBody>
          <a:bodyPr>
            <a:normAutofit fontScale="92500" lnSpcReduction="20000"/>
          </a:bodyPr>
          <a:lstStyle/>
          <a:p>
            <a:pPr marL="292100" indent="-292100" eaLnBrk="1" hangingPunct="1">
              <a:lnSpc>
                <a:spcPct val="90000"/>
              </a:lnSpc>
              <a:buFontTx/>
              <a:buNone/>
              <a:defRPr/>
            </a:pPr>
            <a:r>
              <a:rPr lang="en-US" smtClean="0">
                <a:latin typeface="Rockwell" pitchFamily="18" charset="0"/>
              </a:rPr>
              <a:t>  </a:t>
            </a:r>
            <a:r>
              <a:rPr lang="ru-RU" smtClean="0">
                <a:latin typeface="Arial" charset="0"/>
              </a:rPr>
              <a:t> </a:t>
            </a:r>
            <a:r>
              <a:rPr lang="ru-RU" sz="2000" smtClean="0">
                <a:latin typeface="Constantia" pitchFamily="18" charset="0"/>
              </a:rPr>
              <a:t>Родился в 1925 году. В ряды Советской армии был призван в 1943 году. Участвовал в боях на Украине и Прибалтике, освобождал Румынию, здесь закончил войну. Имеет награды: орден «Красной звезды», орден «Отечественной войны </a:t>
            </a:r>
            <a:r>
              <a:rPr lang="en-US" sz="2000" smtClean="0">
                <a:latin typeface="Constantia" pitchFamily="18" charset="0"/>
              </a:rPr>
              <a:t>I</a:t>
            </a:r>
            <a:r>
              <a:rPr lang="ru-RU" sz="2000" smtClean="0">
                <a:latin typeface="Constantia" pitchFamily="18" charset="0"/>
              </a:rPr>
              <a:t> ст.», 2 медали «За отвагу».</a:t>
            </a:r>
          </a:p>
        </p:txBody>
      </p:sp>
      <p:pic>
        <p:nvPicPr>
          <p:cNvPr id="4" name="Рисунок 3" descr="img0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392190" y="0"/>
            <a:ext cx="3234874" cy="36661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P100003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28600" y="0"/>
            <a:ext cx="96012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765175"/>
            <a:ext cx="9144000" cy="307975"/>
          </a:xfrm>
          <a:prstGeom prst="rect">
            <a:avLst/>
          </a:prstGeom>
          <a:ln>
            <a:solidFill>
              <a:srgbClr val="FF0000"/>
            </a:solidFill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ru-RU" sz="1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Земной поклон всем нашим дедам и прадедам, отстоявшим наше право ЖИТЬ! </a:t>
            </a:r>
            <a:endParaRPr lang="ru-RU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19459" name="Picture 4" descr="Закат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8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66675" y="917575"/>
            <a:ext cx="9655175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/>
              <a:t>Светлая память Вам – наши земляки !</a:t>
            </a:r>
          </a:p>
          <a:p>
            <a:pPr algn="ctr"/>
            <a:endParaRPr lang="ru-RU" sz="3200"/>
          </a:p>
          <a:p>
            <a:pPr algn="ctr"/>
            <a:endParaRPr lang="ru-RU" sz="3200"/>
          </a:p>
          <a:p>
            <a:pPr algn="ctr"/>
            <a:endParaRPr lang="ru-RU" sz="3200"/>
          </a:p>
          <a:p>
            <a:pPr algn="ctr"/>
            <a:endParaRPr lang="ru-RU" sz="3200"/>
          </a:p>
          <a:p>
            <a:pPr algn="ctr"/>
            <a:r>
              <a:rPr lang="ru-RU" sz="3200"/>
              <a:t>Я знаю, никакой моей вины</a:t>
            </a:r>
          </a:p>
          <a:p>
            <a:pPr algn="ctr"/>
            <a:r>
              <a:rPr lang="ru-RU" sz="3200"/>
              <a:t>В том, что другие не пришли с войны,</a:t>
            </a:r>
          </a:p>
          <a:p>
            <a:pPr algn="ctr"/>
            <a:r>
              <a:rPr lang="ru-RU" sz="3200"/>
              <a:t>В том, что они – кто старше, кто моложе–</a:t>
            </a:r>
          </a:p>
          <a:p>
            <a:pPr algn="ctr"/>
            <a:r>
              <a:rPr lang="ru-RU" sz="3200"/>
              <a:t>Остались там, и не о том же речь,</a:t>
            </a:r>
          </a:p>
          <a:p>
            <a:pPr algn="ctr"/>
            <a:r>
              <a:rPr lang="ru-RU" sz="3200"/>
              <a:t>Что я их мог, но не сумел сберечь, -</a:t>
            </a:r>
          </a:p>
          <a:p>
            <a:pPr algn="ctr"/>
            <a:r>
              <a:rPr lang="ru-RU" sz="3200"/>
              <a:t>Речь не о том, но всё же, всё же, </a:t>
            </a:r>
          </a:p>
          <a:p>
            <a:pPr algn="ctr"/>
            <a:r>
              <a:rPr lang="ru-RU" sz="3200"/>
              <a:t>всё же…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229600" cy="41148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dirty="0" smtClean="0"/>
              <a:t>   МЫ, МОЛОДОЕ ПОКОЛЕНИЕ, БУДУЩЕЕ НАШЕЙ ВЕЛИКОЙ ДЕРЖАВЫ, ПРИЛОЖИМ ВСЕ УСИЛИЯ, ЧТОБЫ ТА СТРАШНАЯ ВОЙНА НИКОГДА НЕ ПОВТОРИЛАСЬ</a:t>
            </a: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4294967295"/>
          </p:nvPr>
        </p:nvSpPr>
        <p:spPr>
          <a:xfrm>
            <a:off x="0" y="1905000"/>
            <a:ext cx="8229600" cy="4114800"/>
          </a:xfrm>
        </p:spPr>
        <p:txBody>
          <a:bodyPr/>
          <a:lstStyle/>
          <a:p>
            <a:r>
              <a:rPr lang="ru-RU" smtClean="0"/>
              <a:t>После классного часа я …</a:t>
            </a:r>
          </a:p>
          <a:p>
            <a:r>
              <a:rPr lang="ru-RU" smtClean="0"/>
              <a:t>Услышанное заставило меня …</a:t>
            </a:r>
          </a:p>
          <a:p>
            <a:r>
              <a:rPr lang="ru-RU" smtClean="0"/>
              <a:t>Я поймал себя на мысли …</a:t>
            </a:r>
          </a:p>
          <a:p>
            <a:r>
              <a:rPr lang="ru-RU" smtClean="0"/>
              <a:t>Теперь я знаю …</a:t>
            </a:r>
          </a:p>
          <a:p>
            <a:endParaRPr lang="ru-RU" smtClean="0"/>
          </a:p>
        </p:txBody>
      </p:sp>
    </p:spTree>
  </p:cSld>
  <p:clrMapOvr>
    <a:masterClrMapping/>
  </p:clrMapOvr>
  <p:transition spd="slow"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079500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Великая Отечественная война 1941-1945 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2057400"/>
            <a:ext cx="8229600" cy="4114800"/>
          </a:xfrm>
          <a:solidFill>
            <a:srgbClr val="C00000"/>
          </a:solidFill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>
              <a:defRPr/>
            </a:pPr>
            <a:r>
              <a:rPr lang="ru-RU" dirty="0" smtClean="0"/>
              <a:t>22 июня 1941года мирная жизнь нашего народа была нарушена вероломным нападением фашистской Германии.</a:t>
            </a:r>
          </a:p>
          <a:p>
            <a:pPr>
              <a:buFontTx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9 мая 1945 года наши деды и прадеды освободили нашу Родину от фашизма.</a:t>
            </a:r>
            <a:endParaRPr lang="ru-RU" dirty="0"/>
          </a:p>
        </p:txBody>
      </p:sp>
    </p:spTree>
  </p:cSld>
  <p:clrMapOvr>
    <a:masterClrMapping/>
  </p:clrMapOvr>
  <p:transition spd="slow">
    <p:strips dir="r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Великая Отечественная война 1941-1945 гг.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Война – 4 года,1418 дней…</a:t>
            </a:r>
          </a:p>
          <a:p>
            <a:pPr>
              <a:buFontTx/>
              <a:buNone/>
              <a:defRPr/>
            </a:pPr>
            <a:endParaRPr lang="ru-RU" dirty="0" smtClean="0"/>
          </a:p>
          <a:p>
            <a:pPr>
              <a:defRPr/>
            </a:pPr>
            <a:r>
              <a:rPr lang="ru-RU" dirty="0" smtClean="0"/>
              <a:t>Огромное количество разрушенных и выжженных городов, сёл, деревень. Миллионы погибших, зверски замученных, угнанных в плен  взрослых, стариков и детей.</a:t>
            </a:r>
          </a:p>
          <a:p>
            <a:pPr>
              <a:buFontTx/>
              <a:buNone/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r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Заголовок 5"/>
          <p:cNvPicPr>
            <a:picLocks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5750" y="-12700"/>
            <a:ext cx="987425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285984" y="4143380"/>
            <a:ext cx="4643470" cy="785810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ru-RU" sz="2800" kern="1200" dirty="0" err="1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bg1">
                      <a:lumMod val="75000"/>
                      <a:lumOff val="25000"/>
                      <a:alpha val="6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Бабешко</a:t>
            </a:r>
            <a:r>
              <a:rPr lang="ru-RU" sz="2800" kern="1200" dirty="0"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glow rad="101600">
                    <a:schemeClr val="bg1">
                      <a:lumMod val="75000"/>
                      <a:lumOff val="25000"/>
                      <a:alpha val="6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 Аким Степанович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4294967295"/>
          </p:nvPr>
        </p:nvSpPr>
        <p:spPr>
          <a:xfrm>
            <a:off x="500063" y="4929188"/>
            <a:ext cx="8001000" cy="1500187"/>
          </a:xfrm>
        </p:spPr>
        <p:txBody>
          <a:bodyPr/>
          <a:lstStyle/>
          <a:p>
            <a:pPr marL="292100" indent="-292100" eaLnBrk="1" hangingPunct="1">
              <a:buFontTx/>
              <a:buNone/>
            </a:pPr>
            <a:r>
              <a:rPr lang="en-US" sz="2000" i="1" smtClean="0">
                <a:latin typeface="Constantia" pitchFamily="18" charset="0"/>
              </a:rPr>
              <a:t>     </a:t>
            </a:r>
            <a:r>
              <a:rPr lang="ru-RU" sz="2000" smtClean="0">
                <a:latin typeface="Constantia" pitchFamily="18" charset="0"/>
              </a:rPr>
              <a:t>Родился в 1924 году. На фронт попал в ноябре 1941г. Был ранен в руку и демобилизован. Награжден «Медалью за отвагу».</a:t>
            </a:r>
          </a:p>
        </p:txBody>
      </p:sp>
      <p:pic>
        <p:nvPicPr>
          <p:cNvPr id="4" name="Рисунок 3" descr="img0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428992" y="500043"/>
            <a:ext cx="2286008" cy="347879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71670" y="3857628"/>
            <a:ext cx="4829180" cy="825056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r" eaLnBrk="1" fontAlgn="auto" hangingPunct="1">
              <a:spcAft>
                <a:spcPts val="0"/>
              </a:spcAft>
              <a:defRPr/>
            </a:pPr>
            <a:r>
              <a:rPr lang="ru-RU" sz="28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glow rad="101600">
                    <a:schemeClr val="bg1">
                      <a:lumMod val="75000"/>
                      <a:lumOff val="25000"/>
                      <a:alpha val="6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Конопля Иван Григорьевич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4294967295"/>
          </p:nvPr>
        </p:nvSpPr>
        <p:spPr>
          <a:xfrm>
            <a:off x="428625" y="4714875"/>
            <a:ext cx="8258175" cy="1671638"/>
          </a:xfrm>
        </p:spPr>
        <p:txBody>
          <a:bodyPr/>
          <a:lstStyle/>
          <a:p>
            <a:pPr marL="292100" indent="-292100" eaLnBrk="1" hangingPunct="1">
              <a:buFontTx/>
              <a:buNone/>
            </a:pPr>
            <a:r>
              <a:rPr lang="en-US" sz="2000" i="1" smtClean="0">
                <a:latin typeface="Constantia" pitchFamily="18" charset="0"/>
              </a:rPr>
              <a:t>     </a:t>
            </a:r>
            <a:r>
              <a:rPr lang="ru-RU" sz="2000" smtClean="0">
                <a:latin typeface="Constantia" pitchFamily="18" charset="0"/>
              </a:rPr>
              <a:t>Конопля Иван Григорьевич 1922 года рождения. В ряды Советской армии был призван 17 октября 1941г. Службу проходил на Дальнем Востоке. Участвовал в боевых действиях против милитаристической Японии. Сержант, командир отделения разведки. Имеет награды: орден «Отечественной войны </a:t>
            </a:r>
            <a:r>
              <a:rPr lang="en-US" sz="2000" smtClean="0">
                <a:latin typeface="Constantia" pitchFamily="18" charset="0"/>
              </a:rPr>
              <a:t>I </a:t>
            </a:r>
            <a:r>
              <a:rPr lang="ru-RU" sz="2000" smtClean="0">
                <a:latin typeface="Constantia" pitchFamily="18" charset="0"/>
              </a:rPr>
              <a:t>ст.», медаль «За отвагу».</a:t>
            </a:r>
          </a:p>
        </p:txBody>
      </p:sp>
      <p:pic>
        <p:nvPicPr>
          <p:cNvPr id="5" name="Рисунок 4" descr="img02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819400" y="838200"/>
            <a:ext cx="3962400" cy="279419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3042" y="3857628"/>
            <a:ext cx="7043758" cy="714372"/>
          </a:xfrm>
          <a:effectLst>
            <a:glow rad="101600">
              <a:schemeClr val="bg1">
                <a:lumMod val="75000"/>
                <a:lumOff val="25000"/>
                <a:alpha val="60000"/>
              </a:schemeClr>
            </a:glow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ru-RU" sz="32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glow rad="101600">
                    <a:schemeClr val="bg1">
                      <a:lumMod val="75000"/>
                      <a:lumOff val="25000"/>
                      <a:alpha val="60000"/>
                    </a:schemeClr>
                  </a:glow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Бондаренко Афанасий Андреевич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4294967295"/>
          </p:nvPr>
        </p:nvSpPr>
        <p:spPr>
          <a:xfrm>
            <a:off x="685800" y="4502150"/>
            <a:ext cx="7772400" cy="1593850"/>
          </a:xfrm>
        </p:spPr>
        <p:txBody>
          <a:bodyPr/>
          <a:lstStyle/>
          <a:p>
            <a:pPr marL="292100" indent="-292100" eaLnBrk="1" hangingPunct="1">
              <a:buFontTx/>
              <a:buNone/>
            </a:pPr>
            <a:r>
              <a:rPr lang="en-US" sz="2000" smtClean="0">
                <a:latin typeface="Constantia" pitchFamily="18" charset="0"/>
              </a:rPr>
              <a:t>    </a:t>
            </a:r>
            <a:r>
              <a:rPr lang="ru-RU" sz="2000" smtClean="0">
                <a:latin typeface="Constantia" pitchFamily="18" charset="0"/>
              </a:rPr>
              <a:t> 1906 года рождения. В ряды советской армии был призван 25 июля 1941 года. Воевал на Юго-Западном направлении. Войну закончил в Чехословакии. Имеет награды: орден «</a:t>
            </a:r>
            <a:r>
              <a:rPr lang="ru-RU" sz="2000" i="1" smtClean="0">
                <a:latin typeface="Constantia" pitchFamily="18" charset="0"/>
              </a:rPr>
              <a:t>Отечественной</a:t>
            </a:r>
            <a:r>
              <a:rPr lang="ru-RU" sz="2000" smtClean="0">
                <a:latin typeface="Constantia" pitchFamily="18" charset="0"/>
              </a:rPr>
              <a:t> войны </a:t>
            </a:r>
            <a:r>
              <a:rPr lang="en-US" sz="2000" smtClean="0">
                <a:latin typeface="Constantia" pitchFamily="18" charset="0"/>
              </a:rPr>
              <a:t>I </a:t>
            </a:r>
            <a:r>
              <a:rPr lang="ru-RU" sz="2000" smtClean="0">
                <a:latin typeface="Constantia" pitchFamily="18" charset="0"/>
              </a:rPr>
              <a:t>ст.», медаль «За освобождение Чехословакии», медаль «За победу над Германией».</a:t>
            </a:r>
          </a:p>
        </p:txBody>
      </p:sp>
      <p:pic>
        <p:nvPicPr>
          <p:cNvPr id="4" name="Рисунок 3" descr="img0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71800" y="152400"/>
            <a:ext cx="3055938" cy="350043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28794" y="3643314"/>
            <a:ext cx="4972056" cy="682180"/>
          </a:xfrm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anchor="b"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marL="54864" algn="ctr" eaLnBrk="1" fontAlgn="auto" hangingPunct="1">
              <a:spcAft>
                <a:spcPts val="0"/>
              </a:spcAft>
              <a:defRPr/>
            </a:pPr>
            <a:r>
              <a:rPr lang="ru-RU" sz="3200" kern="1200" dirty="0" err="1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Коструб</a:t>
            </a:r>
            <a:r>
              <a:rPr lang="ru-RU" sz="3200" kern="1200" dirty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</a:rPr>
              <a:t> Яков Антонович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4357688"/>
            <a:ext cx="8043863" cy="1857375"/>
          </a:xfrm>
        </p:spPr>
        <p:txBody>
          <a:bodyPr>
            <a:normAutofit lnSpcReduction="10000"/>
          </a:bodyPr>
          <a:lstStyle/>
          <a:p>
            <a:pPr marL="292100" indent="-2921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1900" smtClean="0">
                <a:latin typeface="Constantia" pitchFamily="18" charset="0"/>
              </a:rPr>
              <a:t>   </a:t>
            </a:r>
            <a:r>
              <a:rPr lang="ru-RU" sz="1900" smtClean="0">
                <a:latin typeface="Arial" charset="0"/>
              </a:rPr>
              <a:t>  </a:t>
            </a:r>
            <a:r>
              <a:rPr lang="ru-RU" sz="1900" smtClean="0">
                <a:latin typeface="Constantia" pitchFamily="18" charset="0"/>
              </a:rPr>
              <a:t>Родился в 1914 году. В 1936 году был призван в </a:t>
            </a:r>
            <a:r>
              <a:rPr lang="ru-RU" sz="1900" i="1" smtClean="0">
                <a:latin typeface="Constantia" pitchFamily="18" charset="0"/>
              </a:rPr>
              <a:t>советскую</a:t>
            </a:r>
            <a:r>
              <a:rPr lang="ru-RU" sz="1900" smtClean="0">
                <a:latin typeface="Constantia" pitchFamily="18" charset="0"/>
              </a:rPr>
              <a:t> армию. 1939 году участвовал в воссоединении Западной Украины и Западной Белоруссии с СССР. В 1940 участвовал в войне с белофинами. С 22 июня 1941 года участвовал войне с фашисткой Германией. В 1944 году по болезни был демобилизован из Советской армии. Имеет награды: орден «Отечественной войны </a:t>
            </a:r>
            <a:r>
              <a:rPr lang="en-US" sz="1900" smtClean="0">
                <a:latin typeface="Constantia" pitchFamily="18" charset="0"/>
              </a:rPr>
              <a:t>I </a:t>
            </a:r>
            <a:r>
              <a:rPr lang="ru-RU" sz="1900" smtClean="0">
                <a:latin typeface="Constantia" pitchFamily="18" charset="0"/>
              </a:rPr>
              <a:t>ст.», медаль «За победу над Германией», 6 юбилейных медалей, медаль ветерана труда.</a:t>
            </a:r>
          </a:p>
        </p:txBody>
      </p:sp>
      <p:pic>
        <p:nvPicPr>
          <p:cNvPr id="4" name="Рисунок 3" descr="img0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86116" y="34636"/>
            <a:ext cx="2742006" cy="330985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/>
              <a:t>Они защищали Родину!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Бабешко</a:t>
            </a:r>
            <a:r>
              <a:rPr lang="ru-RU" dirty="0" smtClean="0"/>
              <a:t> Тимофей Пантелеевич</a:t>
            </a:r>
          </a:p>
          <a:p>
            <a:pPr>
              <a:defRPr/>
            </a:pPr>
            <a:r>
              <a:rPr lang="ru-RU" dirty="0" smtClean="0"/>
              <a:t> Калиниченко Василий Константинович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 err="1" smtClean="0"/>
              <a:t>Коструб</a:t>
            </a:r>
            <a:r>
              <a:rPr lang="ru-RU" dirty="0" smtClean="0"/>
              <a:t>  </a:t>
            </a:r>
            <a:r>
              <a:rPr lang="ru-RU" dirty="0" err="1" smtClean="0"/>
              <a:t>Митрофан</a:t>
            </a:r>
            <a:r>
              <a:rPr lang="ru-RU" dirty="0" smtClean="0"/>
              <a:t> Иванович</a:t>
            </a:r>
          </a:p>
          <a:p>
            <a:pPr>
              <a:defRPr/>
            </a:pPr>
            <a:r>
              <a:rPr lang="ru-RU" dirty="0" err="1" smtClean="0"/>
              <a:t>Кулько</a:t>
            </a:r>
            <a:r>
              <a:rPr lang="ru-RU" dirty="0" smtClean="0"/>
              <a:t> Иван Данилович</a:t>
            </a:r>
          </a:p>
          <a:p>
            <a:pPr>
              <a:defRPr/>
            </a:pPr>
            <a:r>
              <a:rPr lang="ru-RU" dirty="0" smtClean="0"/>
              <a:t>  </a:t>
            </a:r>
            <a:r>
              <a:rPr lang="ru-RU" dirty="0" err="1" smtClean="0"/>
              <a:t>Кулько</a:t>
            </a:r>
            <a:r>
              <a:rPr lang="ru-RU" dirty="0" smtClean="0"/>
              <a:t> Иван Степанович</a:t>
            </a:r>
          </a:p>
          <a:p>
            <a:pPr>
              <a:defRPr/>
            </a:pPr>
            <a:r>
              <a:rPr lang="ru-RU" dirty="0" smtClean="0"/>
              <a:t> Супрун Семен </a:t>
            </a:r>
            <a:r>
              <a:rPr lang="ru-RU" dirty="0" err="1" smtClean="0"/>
              <a:t>Ксенофонтович</a:t>
            </a:r>
            <a:r>
              <a:rPr lang="ru-RU" dirty="0" smtClean="0"/>
              <a:t>.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slow">
    <p:strips dir="ru"/>
  </p:transition>
</p:sld>
</file>

<file path=ppt/theme/theme1.xml><?xml version="1.0" encoding="utf-8"?>
<a:theme xmlns:a="http://schemas.openxmlformats.org/drawingml/2006/main" name="Салют">
  <a:themeElements>
    <a:clrScheme name="Салют 1">
      <a:dk1>
        <a:srgbClr val="AF273E"/>
      </a:dk1>
      <a:lt1>
        <a:srgbClr val="FFCC00"/>
      </a:lt1>
      <a:dk2>
        <a:srgbClr val="000000"/>
      </a:dk2>
      <a:lt2>
        <a:srgbClr val="FFFFFF"/>
      </a:lt2>
      <a:accent1>
        <a:srgbClr val="FF8B17"/>
      </a:accent1>
      <a:accent2>
        <a:srgbClr val="FFE103"/>
      </a:accent2>
      <a:accent3>
        <a:srgbClr val="AAAAAA"/>
      </a:accent3>
      <a:accent4>
        <a:srgbClr val="DAAE00"/>
      </a:accent4>
      <a:accent5>
        <a:srgbClr val="FFC4AB"/>
      </a:accent5>
      <a:accent6>
        <a:srgbClr val="E7CC02"/>
      </a:accent6>
      <a:hlink>
        <a:srgbClr val="FF3399"/>
      </a:hlink>
      <a:folHlink>
        <a:srgbClr val="FE1F08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</TotalTime>
  <Words>559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7" baseType="lpstr">
      <vt:lpstr>Arial Black</vt:lpstr>
      <vt:lpstr>Arial</vt:lpstr>
      <vt:lpstr>Times New Roman</vt:lpstr>
      <vt:lpstr>Calibri</vt:lpstr>
      <vt:lpstr>Tahoma</vt:lpstr>
      <vt:lpstr>Wingdings</vt:lpstr>
      <vt:lpstr>Constantia</vt:lpstr>
      <vt:lpstr>Rockwell</vt:lpstr>
      <vt:lpstr>Салют</vt:lpstr>
      <vt:lpstr>Океан</vt:lpstr>
      <vt:lpstr>Оформление по умолчанию</vt:lpstr>
      <vt:lpstr>Презентация  «Они защищали Родину!»</vt:lpstr>
      <vt:lpstr>Великая Отечественная война 1941-1945 гг.</vt:lpstr>
      <vt:lpstr>Великая Отечественная война 1941-1945 гг.</vt:lpstr>
      <vt:lpstr>Слайд 4</vt:lpstr>
      <vt:lpstr>Бабешко Аким Степанович</vt:lpstr>
      <vt:lpstr>Конопля Иван Григорьевич</vt:lpstr>
      <vt:lpstr>Бондаренко Афанасий Андреевич</vt:lpstr>
      <vt:lpstr>Коструб Яков Антонович</vt:lpstr>
      <vt:lpstr>Они защищали Родину!</vt:lpstr>
      <vt:lpstr>Слайд 10</vt:lpstr>
      <vt:lpstr>Слайд 11</vt:lpstr>
      <vt:lpstr>Кичко Петр Архипович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15</cp:revision>
  <cp:lastPrinted>1601-01-01T00:00:00Z</cp:lastPrinted>
  <dcterms:created xsi:type="dcterms:W3CDTF">1601-01-01T00:00:00Z</dcterms:created>
  <dcterms:modified xsi:type="dcterms:W3CDTF">2015-09-13T20:36:08Z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