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1" r:id="rId4"/>
    <p:sldId id="259" r:id="rId5"/>
    <p:sldId id="272" r:id="rId6"/>
    <p:sldId id="269" r:id="rId7"/>
    <p:sldId id="271" r:id="rId8"/>
    <p:sldId id="278" r:id="rId9"/>
    <p:sldId id="261" r:id="rId10"/>
    <p:sldId id="266" r:id="rId11"/>
    <p:sldId id="274" r:id="rId12"/>
    <p:sldId id="276" r:id="rId13"/>
    <p:sldId id="263" r:id="rId14"/>
    <p:sldId id="268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996952"/>
            <a:ext cx="8136904" cy="2641848"/>
          </a:xfrm>
        </p:spPr>
        <p:txBody>
          <a:bodyPr>
            <a:normAutofit/>
          </a:bodyPr>
          <a:lstStyle/>
          <a:p>
            <a:pPr algn="r"/>
            <a:endParaRPr lang="ru-RU" sz="2400" dirty="0" smtClean="0"/>
          </a:p>
          <a:p>
            <a:pPr algn="r"/>
            <a:r>
              <a:rPr lang="ru-RU" sz="2400" dirty="0" smtClean="0"/>
              <a:t>Бондаренко Сергей Вячеславович, </a:t>
            </a:r>
          </a:p>
          <a:p>
            <a:pPr algn="r"/>
            <a:r>
              <a:rPr lang="ru-RU" sz="2400" dirty="0" smtClean="0"/>
              <a:t>обучающийся 1 класса </a:t>
            </a:r>
          </a:p>
          <a:p>
            <a:pPr algn="r"/>
            <a:r>
              <a:rPr lang="ru-RU" sz="2400" dirty="0" smtClean="0"/>
              <a:t>МБОУ «</a:t>
            </a:r>
            <a:r>
              <a:rPr lang="ru-RU" sz="2400" dirty="0" err="1" smtClean="0"/>
              <a:t>Калиниченковская</a:t>
            </a:r>
            <a:r>
              <a:rPr lang="ru-RU" sz="2400" dirty="0" smtClean="0"/>
              <a:t> начальная общеобразовательная школа»</a:t>
            </a:r>
          </a:p>
          <a:p>
            <a:pPr algn="just"/>
            <a:r>
              <a:rPr lang="ru-RU" sz="2400" dirty="0" smtClean="0"/>
              <a:t>                   Руководитель: </a:t>
            </a:r>
            <a:r>
              <a:rPr lang="ru-RU" sz="2400" dirty="0" err="1" smtClean="0"/>
              <a:t>Титовская</a:t>
            </a:r>
            <a:r>
              <a:rPr lang="ru-RU" sz="2400" dirty="0" smtClean="0"/>
              <a:t> Людмила Васильевна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772400" cy="1800199"/>
          </a:xfrm>
          <a:solidFill>
            <a:schemeClr val="bg2">
              <a:lumMod val="40000"/>
              <a:lumOff val="60000"/>
            </a:schemeClr>
          </a:solidFill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Пруды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села </a:t>
            </a:r>
            <a:r>
              <a:rPr lang="ru-RU" b="1" i="1" dirty="0" err="1" smtClean="0">
                <a:solidFill>
                  <a:srgbClr val="002060"/>
                </a:solidFill>
              </a:rPr>
              <a:t>Калиниченково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Пруд у Корнева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Пруд у Корнева создали в начале 70-х годов  местные жители: Корнев А.Л., Конопля Н.В.,  Конопля В.И.  </a:t>
            </a:r>
            <a:r>
              <a:rPr lang="ru-RU" dirty="0"/>
              <a:t>д</a:t>
            </a:r>
            <a:r>
              <a:rPr lang="ru-RU" dirty="0" smtClean="0"/>
              <a:t>ля  ведения личного подсобного хозяйства. </a:t>
            </a:r>
          </a:p>
          <a:p>
            <a:r>
              <a:rPr lang="ru-RU" dirty="0" smtClean="0"/>
              <a:t>И в настоящее время  это любимое место уток, гусей.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Пруд у Корнева</a:t>
            </a:r>
            <a:endParaRPr lang="ru-RU" dirty="0"/>
          </a:p>
        </p:txBody>
      </p:sp>
      <p:pic>
        <p:nvPicPr>
          <p:cNvPr id="5" name="Рисунок 4" descr="IMG_339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Ветвей златистых отраженье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прохладе сонного пруда,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души осенней выраженье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хранит в безмолвии </a:t>
            </a:r>
            <a:r>
              <a:rPr lang="ru-RU" dirty="0" smtClean="0"/>
              <a:t>вода.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Пруд на Ивановке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Пруд на </a:t>
            </a:r>
            <a:r>
              <a:rPr lang="ru-RU" dirty="0"/>
              <a:t>И</a:t>
            </a:r>
            <a:r>
              <a:rPr lang="ru-RU" dirty="0" smtClean="0"/>
              <a:t>вановке  самый отдаленный от села.  Поэтому там часто можно увидеть диких уток, лебедей.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Пруд на </a:t>
            </a:r>
            <a:r>
              <a:rPr lang="ru-RU" dirty="0"/>
              <a:t>И</a:t>
            </a:r>
            <a:r>
              <a:rPr lang="ru-RU" dirty="0" smtClean="0"/>
              <a:t>вановке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 вид лебедей – как отрада для глаз,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Когда по воде они ровно плывут,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Спокойный, приятный их снежный окрас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Собой украшают и реку, и пруд.</a:t>
            </a:r>
          </a:p>
        </p:txBody>
      </p:sp>
      <p:pic>
        <p:nvPicPr>
          <p:cNvPr id="7" name="Рисунок 6" descr="getImage614HTNX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в </a:t>
            </a:r>
            <a:r>
              <a:rPr lang="ru-RU" dirty="0" err="1" smtClean="0"/>
              <a:t>Ливаде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пруд самый молодой. Его создали в начале 80-х годов для разведения рыбы под руководством бригадира </a:t>
            </a:r>
            <a:r>
              <a:rPr lang="ru-RU" dirty="0" err="1" smtClean="0"/>
              <a:t>Бабешко</a:t>
            </a:r>
            <a:r>
              <a:rPr lang="ru-RU" dirty="0" smtClean="0"/>
              <a:t> Михаила </a:t>
            </a:r>
            <a:r>
              <a:rPr lang="ru-RU" dirty="0" err="1" smtClean="0"/>
              <a:t>Куприяновича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Для жителей близлежащих домов он является подспорьем в выращивании гусей и уток.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_441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Порыбачили – можно отдохнуть.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Из истории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Как только исторической наукой стали отслеживаться следы более-менее развитой человеческой цивилизации, так стали появляться и первые сведения о рукотворном создании водоемов. Тысячи лет человек живет рядом с водой, зависит от нее, использует, восхищается и поклоняется. Поэтому совершенно неудивительно, что и рукотворные водоемы появились очень давно.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сельской местности пруды создавались с целью орошения, обводнения, разведения рыбы, водоплавающей птицы, а также для хранения воды для различных хозяйственных целей, для стирки и купания, для водопоя скота и </a:t>
            </a:r>
            <a:r>
              <a:rPr lang="ru-RU" dirty="0" smtClean="0"/>
              <a:t>как </a:t>
            </a:r>
            <a:r>
              <a:rPr lang="ru-RU" smtClean="0"/>
              <a:t>противоэрозионные объекты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Наши пруды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черте села </a:t>
            </a:r>
            <a:r>
              <a:rPr lang="ru-RU" dirty="0" err="1" smtClean="0"/>
              <a:t>Калиниченково</a:t>
            </a:r>
            <a:r>
              <a:rPr lang="ru-RU" dirty="0" smtClean="0"/>
              <a:t> насчитывается 9 прудов.   </a:t>
            </a:r>
          </a:p>
          <a:p>
            <a:r>
              <a:rPr lang="ru-RU" dirty="0" smtClean="0"/>
              <a:t>5 прудов крупные и имеют важное значение для  жизни односельчан.</a:t>
            </a:r>
          </a:p>
          <a:p>
            <a:r>
              <a:rPr lang="ru-RU" dirty="0" smtClean="0"/>
              <a:t>Названия прудам давали местные жители, поэтому они имеют , можно сказать,  прозвища.</a:t>
            </a:r>
          </a:p>
          <a:p>
            <a:r>
              <a:rPr lang="ru-RU" dirty="0" smtClean="0"/>
              <a:t>Пруды относятся к Донскому бассейну реки Черная Калитва.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Наши пруды на карте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Новоалександровское комплексная оценка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5415" y="1600200"/>
            <a:ext cx="5793169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Пруд «Центральный»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Пруд находится в центре села – за что и получил название «Центральный». </a:t>
            </a:r>
          </a:p>
          <a:p>
            <a:r>
              <a:rPr lang="ru-RU" dirty="0" smtClean="0"/>
              <a:t>В 1954 году  председатель колхоза </a:t>
            </a:r>
            <a:r>
              <a:rPr lang="ru-RU" dirty="0" err="1" smtClean="0"/>
              <a:t>Коструб</a:t>
            </a:r>
            <a:r>
              <a:rPr lang="ru-RU" dirty="0" smtClean="0"/>
              <a:t> А.А. на месте ручейка, который протекал рядом с правлением колхоза  решил сделать пруд, который стал местом отдыха и рыбалки. </a:t>
            </a:r>
          </a:p>
          <a:p>
            <a:r>
              <a:rPr lang="ru-RU" dirty="0" smtClean="0"/>
              <a:t>В последующем воду из пруда использовали в процессе работы сепараторного цеха.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Центральный</a:t>
            </a:r>
            <a:endParaRPr lang="ru-RU" dirty="0"/>
          </a:p>
        </p:txBody>
      </p:sp>
      <p:pic>
        <p:nvPicPr>
          <p:cNvPr id="5" name="Рисунок 4" descr="20160207_10524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 сегодня пруд выполняет свою миссию – служит прекрасным местом для рыбалки.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Пруд в Могильном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Пруд в урочище Могильное (Вторая Александровка) был создан колхозом в 1974 году исключительно  для хозяйственных нужд. </a:t>
            </a:r>
          </a:p>
          <a:p>
            <a:r>
              <a:rPr lang="ru-RU" dirty="0" smtClean="0"/>
              <a:t>Деньги на его строительство были выделены колхозу «Искра» (в настоящее время «Советская Россия») из государственного бюджета.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Пруд в Могильном</a:t>
            </a:r>
            <a:endParaRPr lang="ru-RU" dirty="0"/>
          </a:p>
        </p:txBody>
      </p:sp>
      <p:pic>
        <p:nvPicPr>
          <p:cNvPr id="5" name="Рисунок 4" descr="getImage0OXSF27M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dirty="0"/>
              <a:t>Рыбки плавают в </a:t>
            </a:r>
            <a:r>
              <a:rPr lang="ru-RU" b="1" dirty="0"/>
              <a:t>пруду</a:t>
            </a:r>
            <a:r>
              <a:rPr lang="ru-RU" dirty="0"/>
              <a:t>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 ним я с удочкой </a:t>
            </a:r>
            <a:r>
              <a:rPr lang="ru-RU" dirty="0" smtClean="0"/>
              <a:t>приду.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538</TotalTime>
  <Words>409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Пруды   села Калиниченково</vt:lpstr>
      <vt:lpstr>Из истории</vt:lpstr>
      <vt:lpstr>Слайд 3</vt:lpstr>
      <vt:lpstr>Наши пруды</vt:lpstr>
      <vt:lpstr>Наши пруды на карте</vt:lpstr>
      <vt:lpstr>Пруд «Центральный»</vt:lpstr>
      <vt:lpstr>Центральный</vt:lpstr>
      <vt:lpstr>Пруд в Могильном</vt:lpstr>
      <vt:lpstr>Пруд в Могильном</vt:lpstr>
      <vt:lpstr>Пруд у Корнева </vt:lpstr>
      <vt:lpstr>Пруд у Корнева</vt:lpstr>
      <vt:lpstr>Пруд на Ивановке</vt:lpstr>
      <vt:lpstr>Пруд на Ивановке</vt:lpstr>
      <vt:lpstr>Пруд в Ливаде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54</cp:revision>
  <dcterms:modified xsi:type="dcterms:W3CDTF">2016-02-08T12:03:13Z</dcterms:modified>
</cp:coreProperties>
</file>